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6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7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8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9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0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1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12.xml" ContentType="application/vnd.openxmlformats-officedocument.theme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13.xml" ContentType="application/vnd.openxmlformats-officedocument.theme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14.xml" ContentType="application/vnd.openxmlformats-officedocument.theme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5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6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17.xml" ContentType="application/vnd.openxmlformats-officedocument.theme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theme/theme18.xml" ContentType="application/vnd.openxmlformats-officedocument.theme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19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36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49" r:id="rId2"/>
    <p:sldMasterId id="2147483651" r:id="rId3"/>
    <p:sldMasterId id="2147483652" r:id="rId4"/>
    <p:sldMasterId id="2147483653" r:id="rId5"/>
    <p:sldMasterId id="2147483655" r:id="rId6"/>
    <p:sldMasterId id="2147483657" r:id="rId7"/>
    <p:sldMasterId id="2147483658" r:id="rId8"/>
    <p:sldMasterId id="2147483659" r:id="rId9"/>
    <p:sldMasterId id="2147483661" r:id="rId10"/>
    <p:sldMasterId id="2147483663" r:id="rId11"/>
    <p:sldMasterId id="2147483664" r:id="rId12"/>
    <p:sldMasterId id="2147483665" r:id="rId13"/>
    <p:sldMasterId id="2147483666" r:id="rId14"/>
    <p:sldMasterId id="2147483672" r:id="rId15"/>
    <p:sldMasterId id="2147483673" r:id="rId16"/>
    <p:sldMasterId id="2147483674" r:id="rId17"/>
    <p:sldMasterId id="2147483675" r:id="rId18"/>
    <p:sldMasterId id="2147483676" r:id="rId19"/>
    <p:sldMasterId id="2147483677" r:id="rId20"/>
  </p:sldMasterIdLst>
  <p:notesMasterIdLst>
    <p:notesMasterId r:id="rId43"/>
  </p:notesMasterIdLst>
  <p:sldIdLst>
    <p:sldId id="256" r:id="rId21"/>
    <p:sldId id="257" r:id="rId22"/>
    <p:sldId id="258" r:id="rId23"/>
    <p:sldId id="259" r:id="rId24"/>
    <p:sldId id="261" r:id="rId25"/>
    <p:sldId id="262" r:id="rId26"/>
    <p:sldId id="263" r:id="rId27"/>
    <p:sldId id="265" r:id="rId28"/>
    <p:sldId id="267" r:id="rId29"/>
    <p:sldId id="268" r:id="rId30"/>
    <p:sldId id="269" r:id="rId31"/>
    <p:sldId id="271" r:id="rId32"/>
    <p:sldId id="273" r:id="rId33"/>
    <p:sldId id="274" r:id="rId34"/>
    <p:sldId id="275" r:id="rId35"/>
    <p:sldId id="276" r:id="rId36"/>
    <p:sldId id="282" r:id="rId37"/>
    <p:sldId id="283" r:id="rId38"/>
    <p:sldId id="284" r:id="rId39"/>
    <p:sldId id="285" r:id="rId40"/>
    <p:sldId id="286" r:id="rId41"/>
    <p:sldId id="287" r:id="rId4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4" autoAdjust="0"/>
    <p:restoredTop sz="94660"/>
  </p:normalViewPr>
  <p:slideViewPr>
    <p:cSldViewPr>
      <p:cViewPr>
        <p:scale>
          <a:sx n="50" d="100"/>
          <a:sy n="50" d="100"/>
        </p:scale>
        <p:origin x="1704" y="87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theme" Target="theme/theme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E77D4-22B6-49D7-B737-BF61B6470D9B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FA568-AB51-41CA-BBAD-383BCC3C5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3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38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83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3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83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5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64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22.svg"/><Relationship Id="rId5" Type="http://schemas.openxmlformats.org/officeDocument/2006/relationships/image" Target="../media/image5.png"/><Relationship Id="rId4" Type="http://schemas.openxmlformats.org/officeDocument/2006/relationships/image" Target="../media/image423.sv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png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25.svg"/><Relationship Id="rId5" Type="http://schemas.openxmlformats.org/officeDocument/2006/relationships/image" Target="../media/image5.png"/><Relationship Id="rId4" Type="http://schemas.openxmlformats.org/officeDocument/2006/relationships/image" Target="../media/image426.sv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png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628.svg"/><Relationship Id="rId5" Type="http://schemas.openxmlformats.org/officeDocument/2006/relationships/image" Target="../media/image5.png"/><Relationship Id="rId4" Type="http://schemas.openxmlformats.org/officeDocument/2006/relationships/image" Target="../media/image429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7.png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2.sv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633.svg"/><Relationship Id="rId5" Type="http://schemas.openxmlformats.org/officeDocument/2006/relationships/image" Target="../media/image11.png"/><Relationship Id="rId4" Type="http://schemas.openxmlformats.org/officeDocument/2006/relationships/image" Target="../media/image434.svg"/></Relationships>
</file>

<file path=ppt/slideLayouts/_rels/slideLayout18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9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636.svg"/><Relationship Id="rId5" Type="http://schemas.openxmlformats.org/officeDocument/2006/relationships/image" Target="../media/image11.png"/><Relationship Id="rId4" Type="http://schemas.openxmlformats.org/officeDocument/2006/relationships/image" Target="../media/image437.svg"/></Relationships>
</file>

<file path=ppt/slideLayouts/_rels/slideLayout20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0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641.svg"/><Relationship Id="rId5" Type="http://schemas.openxmlformats.org/officeDocument/2006/relationships/image" Target="../media/image11.png"/><Relationship Id="rId4" Type="http://schemas.openxmlformats.org/officeDocument/2006/relationships/image" Target="../media/image442.svg"/></Relationships>
</file>

<file path=ppt/slideLayouts/_rels/slideLayout2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643.svg"/><Relationship Id="rId5" Type="http://schemas.openxmlformats.org/officeDocument/2006/relationships/image" Target="../media/image11.png"/><Relationship Id="rId4" Type="http://schemas.openxmlformats.org/officeDocument/2006/relationships/image" Target="../media/image444.svg"/></Relationships>
</file>

<file path=ppt/slideLayouts/_rels/slideLayout2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645.svg"/><Relationship Id="rId5" Type="http://schemas.openxmlformats.org/officeDocument/2006/relationships/image" Target="../media/image11.png"/><Relationship Id="rId4" Type="http://schemas.openxmlformats.org/officeDocument/2006/relationships/image" Target="../media/image446.svg"/></Relationships>
</file>

<file path=ppt/slideLayouts/_rels/slideLayout2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647.svg"/><Relationship Id="rId5" Type="http://schemas.openxmlformats.org/officeDocument/2006/relationships/image" Target="../media/image11.png"/><Relationship Id="rId4" Type="http://schemas.openxmlformats.org/officeDocument/2006/relationships/image" Target="../media/image448.svg"/></Relationships>
</file>

<file path=ppt/slideLayouts/_rels/slideLayout2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5.svg"/><Relationship Id="rId5" Type="http://schemas.openxmlformats.org/officeDocument/2006/relationships/image" Target="../media/image5.png"/><Relationship Id="rId4" Type="http://schemas.openxmlformats.org/officeDocument/2006/relationships/image" Target="../media/image46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9.svg"/><Relationship Id="rId5" Type="http://schemas.openxmlformats.org/officeDocument/2006/relationships/image" Target="../media/image5.png"/><Relationship Id="rId4" Type="http://schemas.openxmlformats.org/officeDocument/2006/relationships/image" Target="../media/image410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613.svg"/><Relationship Id="rId5" Type="http://schemas.openxmlformats.org/officeDocument/2006/relationships/image" Target="../media/image5.png"/><Relationship Id="rId4" Type="http://schemas.openxmlformats.org/officeDocument/2006/relationships/image" Target="../media/image414.sv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18.svg"/><Relationship Id="rId5" Type="http://schemas.openxmlformats.org/officeDocument/2006/relationships/image" Target="../media/image5.png"/><Relationship Id="rId4" Type="http://schemas.openxmlformats.org/officeDocument/2006/relationships/image" Target="../media/image419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png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15112" y="0"/>
            <a:ext cx="1259205" cy="94615"/>
          </a:xfrm>
          <a:custGeom>
            <a:avLst/>
            <a:gdLst/>
            <a:ahLst/>
            <a:cxnLst/>
            <a:rect l="l" t="t" r="r" b="b"/>
            <a:pathLst>
              <a:path w="1259205" h="94615">
                <a:moveTo>
                  <a:pt x="0" y="94488"/>
                </a:moveTo>
                <a:lnTo>
                  <a:pt x="1258824" y="94488"/>
                </a:lnTo>
                <a:lnTo>
                  <a:pt x="1258824" y="0"/>
                </a:lnTo>
                <a:lnTo>
                  <a:pt x="0" y="0"/>
                </a:lnTo>
                <a:lnTo>
                  <a:pt x="0" y="94488"/>
                </a:lnTo>
                <a:close/>
              </a:path>
            </a:pathLst>
          </a:custGeom>
          <a:solidFill>
            <a:srgbClr val="007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008" y="6290201"/>
            <a:ext cx="1013760" cy="38068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769015" y="4487735"/>
            <a:ext cx="2202815" cy="2225040"/>
          </a:xfrm>
          <a:custGeom>
            <a:avLst/>
            <a:gdLst/>
            <a:ahLst/>
            <a:cxnLst/>
            <a:rect l="l" t="t" r="r" b="b"/>
            <a:pathLst>
              <a:path w="2202815" h="2225040">
                <a:moveTo>
                  <a:pt x="1580476" y="1120089"/>
                </a:moveTo>
                <a:lnTo>
                  <a:pt x="1576438" y="1040333"/>
                </a:lnTo>
                <a:lnTo>
                  <a:pt x="1567141" y="992822"/>
                </a:lnTo>
                <a:lnTo>
                  <a:pt x="1552638" y="947000"/>
                </a:lnTo>
                <a:lnTo>
                  <a:pt x="1534071" y="902792"/>
                </a:lnTo>
                <a:lnTo>
                  <a:pt x="1512544" y="860132"/>
                </a:lnTo>
                <a:lnTo>
                  <a:pt x="1489163" y="818959"/>
                </a:lnTo>
                <a:lnTo>
                  <a:pt x="1456563" y="782637"/>
                </a:lnTo>
                <a:lnTo>
                  <a:pt x="1422615" y="748461"/>
                </a:lnTo>
                <a:lnTo>
                  <a:pt x="1386687" y="717156"/>
                </a:lnTo>
                <a:lnTo>
                  <a:pt x="1348143" y="689495"/>
                </a:lnTo>
                <a:lnTo>
                  <a:pt x="1306347" y="666203"/>
                </a:lnTo>
                <a:lnTo>
                  <a:pt x="1260690" y="648017"/>
                </a:lnTo>
                <a:lnTo>
                  <a:pt x="1230693" y="635609"/>
                </a:lnTo>
                <a:lnTo>
                  <a:pt x="1199629" y="627862"/>
                </a:lnTo>
                <a:lnTo>
                  <a:pt x="1172425" y="635025"/>
                </a:lnTo>
                <a:lnTo>
                  <a:pt x="1154010" y="667321"/>
                </a:lnTo>
                <a:lnTo>
                  <a:pt x="1142771" y="701065"/>
                </a:lnTo>
                <a:lnTo>
                  <a:pt x="1131582" y="737260"/>
                </a:lnTo>
                <a:lnTo>
                  <a:pt x="1127912" y="773049"/>
                </a:lnTo>
                <a:lnTo>
                  <a:pt x="1139240" y="805561"/>
                </a:lnTo>
                <a:lnTo>
                  <a:pt x="1173060" y="831913"/>
                </a:lnTo>
                <a:lnTo>
                  <a:pt x="1221549" y="859053"/>
                </a:lnTo>
                <a:lnTo>
                  <a:pt x="1263053" y="889838"/>
                </a:lnTo>
                <a:lnTo>
                  <a:pt x="1297825" y="924648"/>
                </a:lnTo>
                <a:lnTo>
                  <a:pt x="1326134" y="963853"/>
                </a:lnTo>
                <a:lnTo>
                  <a:pt x="1348219" y="1007808"/>
                </a:lnTo>
                <a:lnTo>
                  <a:pt x="1364373" y="1056881"/>
                </a:lnTo>
                <a:lnTo>
                  <a:pt x="1374863" y="1111440"/>
                </a:lnTo>
                <a:lnTo>
                  <a:pt x="1390230" y="1153210"/>
                </a:lnTo>
                <a:lnTo>
                  <a:pt x="1417967" y="1174445"/>
                </a:lnTo>
                <a:lnTo>
                  <a:pt x="1453629" y="1181900"/>
                </a:lnTo>
                <a:lnTo>
                  <a:pt x="1492770" y="1182306"/>
                </a:lnTo>
                <a:lnTo>
                  <a:pt x="1530946" y="1182395"/>
                </a:lnTo>
                <a:lnTo>
                  <a:pt x="1564055" y="1174610"/>
                </a:lnTo>
                <a:lnTo>
                  <a:pt x="1577962" y="1151128"/>
                </a:lnTo>
                <a:lnTo>
                  <a:pt x="1580476" y="1120089"/>
                </a:lnTo>
                <a:close/>
              </a:path>
              <a:path w="2202815" h="2225040">
                <a:moveTo>
                  <a:pt x="1902345" y="1120787"/>
                </a:moveTo>
                <a:lnTo>
                  <a:pt x="1901405" y="1074610"/>
                </a:lnTo>
                <a:lnTo>
                  <a:pt x="1897761" y="1028458"/>
                </a:lnTo>
                <a:lnTo>
                  <a:pt x="1891423" y="982433"/>
                </a:lnTo>
                <a:lnTo>
                  <a:pt x="1882381" y="936625"/>
                </a:lnTo>
                <a:lnTo>
                  <a:pt x="1870621" y="891133"/>
                </a:lnTo>
                <a:lnTo>
                  <a:pt x="1856143" y="846074"/>
                </a:lnTo>
                <a:lnTo>
                  <a:pt x="1838934" y="801522"/>
                </a:lnTo>
                <a:lnTo>
                  <a:pt x="1818995" y="757593"/>
                </a:lnTo>
                <a:lnTo>
                  <a:pt x="1796300" y="714375"/>
                </a:lnTo>
                <a:lnTo>
                  <a:pt x="1770862" y="671982"/>
                </a:lnTo>
                <a:lnTo>
                  <a:pt x="1742655" y="630491"/>
                </a:lnTo>
                <a:lnTo>
                  <a:pt x="1713255" y="592188"/>
                </a:lnTo>
                <a:lnTo>
                  <a:pt x="1681975" y="556018"/>
                </a:lnTo>
                <a:lnTo>
                  <a:pt x="1648929" y="522008"/>
                </a:lnTo>
                <a:lnTo>
                  <a:pt x="1614220" y="490194"/>
                </a:lnTo>
                <a:lnTo>
                  <a:pt x="1578000" y="460590"/>
                </a:lnTo>
                <a:lnTo>
                  <a:pt x="1540370" y="433247"/>
                </a:lnTo>
                <a:lnTo>
                  <a:pt x="1501457" y="408165"/>
                </a:lnTo>
                <a:lnTo>
                  <a:pt x="1461376" y="385381"/>
                </a:lnTo>
                <a:lnTo>
                  <a:pt x="1420253" y="364934"/>
                </a:lnTo>
                <a:lnTo>
                  <a:pt x="1378204" y="346837"/>
                </a:lnTo>
                <a:lnTo>
                  <a:pt x="1335354" y="331127"/>
                </a:lnTo>
                <a:lnTo>
                  <a:pt x="1291831" y="317830"/>
                </a:lnTo>
                <a:lnTo>
                  <a:pt x="1247736" y="306971"/>
                </a:lnTo>
                <a:lnTo>
                  <a:pt x="1203210" y="298577"/>
                </a:lnTo>
                <a:lnTo>
                  <a:pt x="1158367" y="292671"/>
                </a:lnTo>
                <a:lnTo>
                  <a:pt x="1113320" y="289293"/>
                </a:lnTo>
                <a:lnTo>
                  <a:pt x="1068209" y="288467"/>
                </a:lnTo>
                <a:lnTo>
                  <a:pt x="1023137" y="290207"/>
                </a:lnTo>
                <a:lnTo>
                  <a:pt x="978230" y="294551"/>
                </a:lnTo>
                <a:lnTo>
                  <a:pt x="933602" y="301536"/>
                </a:lnTo>
                <a:lnTo>
                  <a:pt x="889393" y="311175"/>
                </a:lnTo>
                <a:lnTo>
                  <a:pt x="845705" y="323507"/>
                </a:lnTo>
                <a:lnTo>
                  <a:pt x="802665" y="338543"/>
                </a:lnTo>
                <a:lnTo>
                  <a:pt x="760399" y="356323"/>
                </a:lnTo>
                <a:lnTo>
                  <a:pt x="719035" y="376872"/>
                </a:lnTo>
                <a:lnTo>
                  <a:pt x="678599" y="398424"/>
                </a:lnTo>
                <a:lnTo>
                  <a:pt x="644906" y="424459"/>
                </a:lnTo>
                <a:lnTo>
                  <a:pt x="629107" y="460222"/>
                </a:lnTo>
                <a:lnTo>
                  <a:pt x="642327" y="510984"/>
                </a:lnTo>
                <a:lnTo>
                  <a:pt x="672007" y="553542"/>
                </a:lnTo>
                <a:lnTo>
                  <a:pt x="706488" y="578878"/>
                </a:lnTo>
                <a:lnTo>
                  <a:pt x="749300" y="584390"/>
                </a:lnTo>
                <a:lnTo>
                  <a:pt x="803998" y="567499"/>
                </a:lnTo>
                <a:lnTo>
                  <a:pt x="852068" y="547192"/>
                </a:lnTo>
                <a:lnTo>
                  <a:pt x="900455" y="530733"/>
                </a:lnTo>
                <a:lnTo>
                  <a:pt x="948994" y="518096"/>
                </a:lnTo>
                <a:lnTo>
                  <a:pt x="997508" y="509219"/>
                </a:lnTo>
                <a:lnTo>
                  <a:pt x="1045819" y="504050"/>
                </a:lnTo>
                <a:lnTo>
                  <a:pt x="1093749" y="502526"/>
                </a:lnTo>
                <a:lnTo>
                  <a:pt x="1141145" y="504609"/>
                </a:lnTo>
                <a:lnTo>
                  <a:pt x="1187805" y="510247"/>
                </a:lnTo>
                <a:lnTo>
                  <a:pt x="1233589" y="519366"/>
                </a:lnTo>
                <a:lnTo>
                  <a:pt x="1278293" y="531939"/>
                </a:lnTo>
                <a:lnTo>
                  <a:pt x="1321765" y="547903"/>
                </a:lnTo>
                <a:lnTo>
                  <a:pt x="1363814" y="567207"/>
                </a:lnTo>
                <a:lnTo>
                  <a:pt x="1404289" y="589788"/>
                </a:lnTo>
                <a:lnTo>
                  <a:pt x="1442999" y="615607"/>
                </a:lnTo>
                <a:lnTo>
                  <a:pt x="1479778" y="644601"/>
                </a:lnTo>
                <a:lnTo>
                  <a:pt x="1514449" y="676719"/>
                </a:lnTo>
                <a:lnTo>
                  <a:pt x="1546847" y="711911"/>
                </a:lnTo>
                <a:lnTo>
                  <a:pt x="1576793" y="750125"/>
                </a:lnTo>
                <a:lnTo>
                  <a:pt x="1604225" y="790194"/>
                </a:lnTo>
                <a:lnTo>
                  <a:pt x="1628051" y="831697"/>
                </a:lnTo>
                <a:lnTo>
                  <a:pt x="1648294" y="874445"/>
                </a:lnTo>
                <a:lnTo>
                  <a:pt x="1664931" y="918248"/>
                </a:lnTo>
                <a:lnTo>
                  <a:pt x="1677974" y="962926"/>
                </a:lnTo>
                <a:lnTo>
                  <a:pt x="1687410" y="1008278"/>
                </a:lnTo>
                <a:lnTo>
                  <a:pt x="1693252" y="1054125"/>
                </a:lnTo>
                <a:lnTo>
                  <a:pt x="1695488" y="1100277"/>
                </a:lnTo>
                <a:lnTo>
                  <a:pt x="1694116" y="1146543"/>
                </a:lnTo>
                <a:lnTo>
                  <a:pt x="1689150" y="1192733"/>
                </a:lnTo>
                <a:lnTo>
                  <a:pt x="1680565" y="1238669"/>
                </a:lnTo>
                <a:lnTo>
                  <a:pt x="1668386" y="1284160"/>
                </a:lnTo>
                <a:lnTo>
                  <a:pt x="1652600" y="1329004"/>
                </a:lnTo>
                <a:lnTo>
                  <a:pt x="1633194" y="1373022"/>
                </a:lnTo>
                <a:lnTo>
                  <a:pt x="1610194" y="1416024"/>
                </a:lnTo>
                <a:lnTo>
                  <a:pt x="1583575" y="1457820"/>
                </a:lnTo>
                <a:lnTo>
                  <a:pt x="1553349" y="1498231"/>
                </a:lnTo>
                <a:lnTo>
                  <a:pt x="1519516" y="1537055"/>
                </a:lnTo>
                <a:lnTo>
                  <a:pt x="1486801" y="1577733"/>
                </a:lnTo>
                <a:lnTo>
                  <a:pt x="1471320" y="1615046"/>
                </a:lnTo>
                <a:lnTo>
                  <a:pt x="1472044" y="1649984"/>
                </a:lnTo>
                <a:lnTo>
                  <a:pt x="1487906" y="1683562"/>
                </a:lnTo>
                <a:lnTo>
                  <a:pt x="1517865" y="1716773"/>
                </a:lnTo>
                <a:lnTo>
                  <a:pt x="1556283" y="1742084"/>
                </a:lnTo>
                <a:lnTo>
                  <a:pt x="1589887" y="1743621"/>
                </a:lnTo>
                <a:lnTo>
                  <a:pt x="1619859" y="1728609"/>
                </a:lnTo>
                <a:lnTo>
                  <a:pt x="1673694" y="1677835"/>
                </a:lnTo>
                <a:lnTo>
                  <a:pt x="1706956" y="1640420"/>
                </a:lnTo>
                <a:lnTo>
                  <a:pt x="1737652" y="1601736"/>
                </a:lnTo>
                <a:lnTo>
                  <a:pt x="1765744" y="1561871"/>
                </a:lnTo>
                <a:lnTo>
                  <a:pt x="1791233" y="1520939"/>
                </a:lnTo>
                <a:lnTo>
                  <a:pt x="1814118" y="1479042"/>
                </a:lnTo>
                <a:lnTo>
                  <a:pt x="1834388" y="1436268"/>
                </a:lnTo>
                <a:lnTo>
                  <a:pt x="1852041" y="1392720"/>
                </a:lnTo>
                <a:lnTo>
                  <a:pt x="1867052" y="1348498"/>
                </a:lnTo>
                <a:lnTo>
                  <a:pt x="1879422" y="1303705"/>
                </a:lnTo>
                <a:lnTo>
                  <a:pt x="1889150" y="1258443"/>
                </a:lnTo>
                <a:lnTo>
                  <a:pt x="1896224" y="1212799"/>
                </a:lnTo>
                <a:lnTo>
                  <a:pt x="1900618" y="1166876"/>
                </a:lnTo>
                <a:lnTo>
                  <a:pt x="1902345" y="1120787"/>
                </a:lnTo>
                <a:close/>
              </a:path>
              <a:path w="2202815" h="2225040">
                <a:moveTo>
                  <a:pt x="2202230" y="1076833"/>
                </a:moveTo>
                <a:lnTo>
                  <a:pt x="2200211" y="1030274"/>
                </a:lnTo>
                <a:lnTo>
                  <a:pt x="2196109" y="984135"/>
                </a:lnTo>
                <a:lnTo>
                  <a:pt x="2189962" y="938441"/>
                </a:lnTo>
                <a:lnTo>
                  <a:pt x="2181809" y="893203"/>
                </a:lnTo>
                <a:lnTo>
                  <a:pt x="2171674" y="848448"/>
                </a:lnTo>
                <a:lnTo>
                  <a:pt x="2159622" y="804227"/>
                </a:lnTo>
                <a:lnTo>
                  <a:pt x="2145690" y="760526"/>
                </a:lnTo>
                <a:lnTo>
                  <a:pt x="2129891" y="717410"/>
                </a:lnTo>
                <a:lnTo>
                  <a:pt x="2112302" y="674878"/>
                </a:lnTo>
                <a:lnTo>
                  <a:pt x="2092921" y="632980"/>
                </a:lnTo>
                <a:lnTo>
                  <a:pt x="2071827" y="591718"/>
                </a:lnTo>
                <a:lnTo>
                  <a:pt x="2049030" y="551129"/>
                </a:lnTo>
                <a:lnTo>
                  <a:pt x="2024595" y="511238"/>
                </a:lnTo>
                <a:lnTo>
                  <a:pt x="1992642" y="469290"/>
                </a:lnTo>
                <a:lnTo>
                  <a:pt x="1959610" y="429056"/>
                </a:lnTo>
                <a:lnTo>
                  <a:pt x="1925523" y="390550"/>
                </a:lnTo>
                <a:lnTo>
                  <a:pt x="1890445" y="353796"/>
                </a:lnTo>
                <a:lnTo>
                  <a:pt x="1854415" y="318782"/>
                </a:lnTo>
                <a:lnTo>
                  <a:pt x="1817471" y="285546"/>
                </a:lnTo>
                <a:lnTo>
                  <a:pt x="1779676" y="254076"/>
                </a:lnTo>
                <a:lnTo>
                  <a:pt x="1741055" y="224383"/>
                </a:lnTo>
                <a:lnTo>
                  <a:pt x="1701673" y="196494"/>
                </a:lnTo>
                <a:lnTo>
                  <a:pt x="1661566" y="170408"/>
                </a:lnTo>
                <a:lnTo>
                  <a:pt x="1620786" y="146126"/>
                </a:lnTo>
                <a:lnTo>
                  <a:pt x="1579359" y="123672"/>
                </a:lnTo>
                <a:lnTo>
                  <a:pt x="1537360" y="103060"/>
                </a:lnTo>
                <a:lnTo>
                  <a:pt x="1494815" y="84289"/>
                </a:lnTo>
                <a:lnTo>
                  <a:pt x="1451775" y="67373"/>
                </a:lnTo>
                <a:lnTo>
                  <a:pt x="1408290" y="52311"/>
                </a:lnTo>
                <a:lnTo>
                  <a:pt x="1364399" y="39141"/>
                </a:lnTo>
                <a:lnTo>
                  <a:pt x="1320152" y="27838"/>
                </a:lnTo>
                <a:lnTo>
                  <a:pt x="1275600" y="18440"/>
                </a:lnTo>
                <a:lnTo>
                  <a:pt x="1230769" y="10947"/>
                </a:lnTo>
                <a:lnTo>
                  <a:pt x="1185735" y="5372"/>
                </a:lnTo>
                <a:lnTo>
                  <a:pt x="1140523" y="1714"/>
                </a:lnTo>
                <a:lnTo>
                  <a:pt x="1095171" y="0"/>
                </a:lnTo>
                <a:lnTo>
                  <a:pt x="1049756" y="228"/>
                </a:lnTo>
                <a:lnTo>
                  <a:pt x="1004290" y="2425"/>
                </a:lnTo>
                <a:lnTo>
                  <a:pt x="958850" y="6578"/>
                </a:lnTo>
                <a:lnTo>
                  <a:pt x="913447" y="12700"/>
                </a:lnTo>
                <a:lnTo>
                  <a:pt x="868159" y="20815"/>
                </a:lnTo>
                <a:lnTo>
                  <a:pt x="823010" y="30924"/>
                </a:lnTo>
                <a:lnTo>
                  <a:pt x="778065" y="43053"/>
                </a:lnTo>
                <a:lnTo>
                  <a:pt x="733361" y="57188"/>
                </a:lnTo>
                <a:lnTo>
                  <a:pt x="688936" y="73342"/>
                </a:lnTo>
                <a:lnTo>
                  <a:pt x="640930" y="92849"/>
                </a:lnTo>
                <a:lnTo>
                  <a:pt x="594550" y="113880"/>
                </a:lnTo>
                <a:lnTo>
                  <a:pt x="549795" y="136461"/>
                </a:lnTo>
                <a:lnTo>
                  <a:pt x="506641" y="160566"/>
                </a:lnTo>
                <a:lnTo>
                  <a:pt x="465099" y="186194"/>
                </a:lnTo>
                <a:lnTo>
                  <a:pt x="425183" y="213334"/>
                </a:lnTo>
                <a:lnTo>
                  <a:pt x="386867" y="241985"/>
                </a:lnTo>
                <a:lnTo>
                  <a:pt x="350164" y="272148"/>
                </a:lnTo>
                <a:lnTo>
                  <a:pt x="315074" y="303809"/>
                </a:lnTo>
                <a:lnTo>
                  <a:pt x="281584" y="336969"/>
                </a:lnTo>
                <a:lnTo>
                  <a:pt x="249707" y="371602"/>
                </a:lnTo>
                <a:lnTo>
                  <a:pt x="219443" y="407720"/>
                </a:lnTo>
                <a:lnTo>
                  <a:pt x="190779" y="445312"/>
                </a:lnTo>
                <a:lnTo>
                  <a:pt x="163715" y="484378"/>
                </a:lnTo>
                <a:lnTo>
                  <a:pt x="138252" y="524903"/>
                </a:lnTo>
                <a:lnTo>
                  <a:pt x="114401" y="566877"/>
                </a:lnTo>
                <a:lnTo>
                  <a:pt x="92151" y="610311"/>
                </a:lnTo>
                <a:lnTo>
                  <a:pt x="71501" y="655180"/>
                </a:lnTo>
                <a:lnTo>
                  <a:pt x="52438" y="701484"/>
                </a:lnTo>
                <a:lnTo>
                  <a:pt x="34988" y="749223"/>
                </a:lnTo>
                <a:lnTo>
                  <a:pt x="19138" y="798385"/>
                </a:lnTo>
                <a:lnTo>
                  <a:pt x="6959" y="833907"/>
                </a:lnTo>
                <a:lnTo>
                  <a:pt x="0" y="869683"/>
                </a:lnTo>
                <a:lnTo>
                  <a:pt x="3949" y="903122"/>
                </a:lnTo>
                <a:lnTo>
                  <a:pt x="24523" y="931621"/>
                </a:lnTo>
                <a:lnTo>
                  <a:pt x="67398" y="952563"/>
                </a:lnTo>
                <a:lnTo>
                  <a:pt x="123698" y="959408"/>
                </a:lnTo>
                <a:lnTo>
                  <a:pt x="166039" y="946302"/>
                </a:lnTo>
                <a:lnTo>
                  <a:pt x="195478" y="913980"/>
                </a:lnTo>
                <a:lnTo>
                  <a:pt x="213067" y="863155"/>
                </a:lnTo>
                <a:lnTo>
                  <a:pt x="216217" y="849947"/>
                </a:lnTo>
                <a:lnTo>
                  <a:pt x="220726" y="837247"/>
                </a:lnTo>
                <a:lnTo>
                  <a:pt x="230212" y="814006"/>
                </a:lnTo>
                <a:lnTo>
                  <a:pt x="247192" y="768908"/>
                </a:lnTo>
                <a:lnTo>
                  <a:pt x="266268" y="725220"/>
                </a:lnTo>
                <a:lnTo>
                  <a:pt x="287362" y="682980"/>
                </a:lnTo>
                <a:lnTo>
                  <a:pt x="310388" y="642251"/>
                </a:lnTo>
                <a:lnTo>
                  <a:pt x="335292" y="603072"/>
                </a:lnTo>
                <a:lnTo>
                  <a:pt x="361988" y="565467"/>
                </a:lnTo>
                <a:lnTo>
                  <a:pt x="390398" y="529501"/>
                </a:lnTo>
                <a:lnTo>
                  <a:pt x="420471" y="495198"/>
                </a:lnTo>
                <a:lnTo>
                  <a:pt x="452107" y="462622"/>
                </a:lnTo>
                <a:lnTo>
                  <a:pt x="485254" y="431800"/>
                </a:lnTo>
                <a:lnTo>
                  <a:pt x="519836" y="402767"/>
                </a:lnTo>
                <a:lnTo>
                  <a:pt x="555777" y="375577"/>
                </a:lnTo>
                <a:lnTo>
                  <a:pt x="593013" y="350278"/>
                </a:lnTo>
                <a:lnTo>
                  <a:pt x="631444" y="326898"/>
                </a:lnTo>
                <a:lnTo>
                  <a:pt x="671029" y="305498"/>
                </a:lnTo>
                <a:lnTo>
                  <a:pt x="711669" y="286105"/>
                </a:lnTo>
                <a:lnTo>
                  <a:pt x="753313" y="268770"/>
                </a:lnTo>
                <a:lnTo>
                  <a:pt x="795883" y="253517"/>
                </a:lnTo>
                <a:lnTo>
                  <a:pt x="839292" y="240411"/>
                </a:lnTo>
                <a:lnTo>
                  <a:pt x="883488" y="229489"/>
                </a:lnTo>
                <a:lnTo>
                  <a:pt x="928382" y="220789"/>
                </a:lnTo>
                <a:lnTo>
                  <a:pt x="973912" y="214363"/>
                </a:lnTo>
                <a:lnTo>
                  <a:pt x="1019987" y="210235"/>
                </a:lnTo>
                <a:lnTo>
                  <a:pt x="1066558" y="208470"/>
                </a:lnTo>
                <a:lnTo>
                  <a:pt x="1113548" y="209092"/>
                </a:lnTo>
                <a:lnTo>
                  <a:pt x="1160868" y="212153"/>
                </a:lnTo>
                <a:lnTo>
                  <a:pt x="1208455" y="217690"/>
                </a:lnTo>
                <a:lnTo>
                  <a:pt x="1256245" y="225742"/>
                </a:lnTo>
                <a:lnTo>
                  <a:pt x="1303769" y="236105"/>
                </a:lnTo>
                <a:lnTo>
                  <a:pt x="1350264" y="248932"/>
                </a:lnTo>
                <a:lnTo>
                  <a:pt x="1395653" y="264160"/>
                </a:lnTo>
                <a:lnTo>
                  <a:pt x="1439887" y="281711"/>
                </a:lnTo>
                <a:lnTo>
                  <a:pt x="1482890" y="301498"/>
                </a:lnTo>
                <a:lnTo>
                  <a:pt x="1524609" y="323443"/>
                </a:lnTo>
                <a:lnTo>
                  <a:pt x="1564957" y="347459"/>
                </a:lnTo>
                <a:lnTo>
                  <a:pt x="1603895" y="373494"/>
                </a:lnTo>
                <a:lnTo>
                  <a:pt x="1641335" y="401434"/>
                </a:lnTo>
                <a:lnTo>
                  <a:pt x="1677225" y="431228"/>
                </a:lnTo>
                <a:lnTo>
                  <a:pt x="1711490" y="462788"/>
                </a:lnTo>
                <a:lnTo>
                  <a:pt x="1744078" y="496023"/>
                </a:lnTo>
                <a:lnTo>
                  <a:pt x="1774913" y="530860"/>
                </a:lnTo>
                <a:lnTo>
                  <a:pt x="1803933" y="567232"/>
                </a:lnTo>
                <a:lnTo>
                  <a:pt x="1831073" y="605040"/>
                </a:lnTo>
                <a:lnTo>
                  <a:pt x="1856270" y="644220"/>
                </a:lnTo>
                <a:lnTo>
                  <a:pt x="1879447" y="684682"/>
                </a:lnTo>
                <a:lnTo>
                  <a:pt x="1900567" y="726363"/>
                </a:lnTo>
                <a:lnTo>
                  <a:pt x="1919528" y="769162"/>
                </a:lnTo>
                <a:lnTo>
                  <a:pt x="1936292" y="813003"/>
                </a:lnTo>
                <a:lnTo>
                  <a:pt x="1950783" y="857821"/>
                </a:lnTo>
                <a:lnTo>
                  <a:pt x="1962937" y="903528"/>
                </a:lnTo>
                <a:lnTo>
                  <a:pt x="1972678" y="950048"/>
                </a:lnTo>
                <a:lnTo>
                  <a:pt x="1979968" y="997292"/>
                </a:lnTo>
                <a:lnTo>
                  <a:pt x="1984717" y="1045197"/>
                </a:lnTo>
                <a:lnTo>
                  <a:pt x="1986876" y="1093673"/>
                </a:lnTo>
                <a:lnTo>
                  <a:pt x="1986368" y="1142631"/>
                </a:lnTo>
                <a:lnTo>
                  <a:pt x="1983511" y="1190675"/>
                </a:lnTo>
                <a:lnTo>
                  <a:pt x="1978304" y="1237881"/>
                </a:lnTo>
                <a:lnTo>
                  <a:pt x="1970811" y="1284198"/>
                </a:lnTo>
                <a:lnTo>
                  <a:pt x="1961070" y="1329588"/>
                </a:lnTo>
                <a:lnTo>
                  <a:pt x="1949157" y="1373974"/>
                </a:lnTo>
                <a:lnTo>
                  <a:pt x="1935099" y="1417320"/>
                </a:lnTo>
                <a:lnTo>
                  <a:pt x="1918982" y="1459572"/>
                </a:lnTo>
                <a:lnTo>
                  <a:pt x="1900847" y="1500682"/>
                </a:lnTo>
                <a:lnTo>
                  <a:pt x="1880743" y="1540611"/>
                </a:lnTo>
                <a:lnTo>
                  <a:pt x="1858733" y="1579283"/>
                </a:lnTo>
                <a:lnTo>
                  <a:pt x="1834883" y="1616671"/>
                </a:lnTo>
                <a:lnTo>
                  <a:pt x="1809229" y="1652701"/>
                </a:lnTo>
                <a:lnTo>
                  <a:pt x="1781848" y="1687347"/>
                </a:lnTo>
                <a:lnTo>
                  <a:pt x="1752765" y="1720545"/>
                </a:lnTo>
                <a:lnTo>
                  <a:pt x="1722069" y="1752244"/>
                </a:lnTo>
                <a:lnTo>
                  <a:pt x="1689785" y="1782394"/>
                </a:lnTo>
                <a:lnTo>
                  <a:pt x="1656003" y="1810956"/>
                </a:lnTo>
                <a:lnTo>
                  <a:pt x="1620748" y="1837867"/>
                </a:lnTo>
                <a:lnTo>
                  <a:pt x="1584083" y="1863064"/>
                </a:lnTo>
                <a:lnTo>
                  <a:pt x="1546072" y="1886521"/>
                </a:lnTo>
                <a:lnTo>
                  <a:pt x="1506766" y="1908187"/>
                </a:lnTo>
                <a:lnTo>
                  <a:pt x="1466215" y="1927987"/>
                </a:lnTo>
                <a:lnTo>
                  <a:pt x="1424495" y="1945894"/>
                </a:lnTo>
                <a:lnTo>
                  <a:pt x="1381633" y="1961845"/>
                </a:lnTo>
                <a:lnTo>
                  <a:pt x="1337703" y="1975789"/>
                </a:lnTo>
                <a:lnTo>
                  <a:pt x="1292758" y="1987689"/>
                </a:lnTo>
                <a:lnTo>
                  <a:pt x="1246847" y="1997481"/>
                </a:lnTo>
                <a:lnTo>
                  <a:pt x="1200023" y="2005114"/>
                </a:lnTo>
                <a:lnTo>
                  <a:pt x="1152359" y="2010549"/>
                </a:lnTo>
                <a:lnTo>
                  <a:pt x="1103896" y="2013712"/>
                </a:lnTo>
                <a:lnTo>
                  <a:pt x="1054696" y="2014575"/>
                </a:lnTo>
                <a:lnTo>
                  <a:pt x="1001229" y="2021014"/>
                </a:lnTo>
                <a:lnTo>
                  <a:pt x="958037" y="2039010"/>
                </a:lnTo>
                <a:lnTo>
                  <a:pt x="926947" y="2066074"/>
                </a:lnTo>
                <a:lnTo>
                  <a:pt x="909789" y="2099716"/>
                </a:lnTo>
                <a:lnTo>
                  <a:pt x="908405" y="2137410"/>
                </a:lnTo>
                <a:lnTo>
                  <a:pt x="924648" y="2176678"/>
                </a:lnTo>
                <a:lnTo>
                  <a:pt x="956894" y="2208377"/>
                </a:lnTo>
                <a:lnTo>
                  <a:pt x="996670" y="2221839"/>
                </a:lnTo>
                <a:lnTo>
                  <a:pt x="1040460" y="2224506"/>
                </a:lnTo>
                <a:lnTo>
                  <a:pt x="1084795" y="2223820"/>
                </a:lnTo>
                <a:lnTo>
                  <a:pt x="1137704" y="2220938"/>
                </a:lnTo>
                <a:lnTo>
                  <a:pt x="1189596" y="2216302"/>
                </a:lnTo>
                <a:lnTo>
                  <a:pt x="1240459" y="2209901"/>
                </a:lnTo>
                <a:lnTo>
                  <a:pt x="1290281" y="2201748"/>
                </a:lnTo>
                <a:lnTo>
                  <a:pt x="1339049" y="2191804"/>
                </a:lnTo>
                <a:lnTo>
                  <a:pt x="1386763" y="2180082"/>
                </a:lnTo>
                <a:lnTo>
                  <a:pt x="1433398" y="2166582"/>
                </a:lnTo>
                <a:lnTo>
                  <a:pt x="1478940" y="2151265"/>
                </a:lnTo>
                <a:lnTo>
                  <a:pt x="1523377" y="2134158"/>
                </a:lnTo>
                <a:lnTo>
                  <a:pt x="1566722" y="2115235"/>
                </a:lnTo>
                <a:lnTo>
                  <a:pt x="1608924" y="2094484"/>
                </a:lnTo>
                <a:lnTo>
                  <a:pt x="1650009" y="2071916"/>
                </a:lnTo>
                <a:lnTo>
                  <a:pt x="1689938" y="2047494"/>
                </a:lnTo>
                <a:lnTo>
                  <a:pt x="1728711" y="2021243"/>
                </a:lnTo>
                <a:lnTo>
                  <a:pt x="1766316" y="1993138"/>
                </a:lnTo>
                <a:lnTo>
                  <a:pt x="1802739" y="1963166"/>
                </a:lnTo>
                <a:lnTo>
                  <a:pt x="1837982" y="1931339"/>
                </a:lnTo>
                <a:lnTo>
                  <a:pt x="1872005" y="1897621"/>
                </a:lnTo>
                <a:lnTo>
                  <a:pt x="1904822" y="1862035"/>
                </a:lnTo>
                <a:lnTo>
                  <a:pt x="1936407" y="1824558"/>
                </a:lnTo>
                <a:lnTo>
                  <a:pt x="1966747" y="1785175"/>
                </a:lnTo>
                <a:lnTo>
                  <a:pt x="1995843" y="1743887"/>
                </a:lnTo>
                <a:lnTo>
                  <a:pt x="2023681" y="1700682"/>
                </a:lnTo>
                <a:lnTo>
                  <a:pt x="2050237" y="1655559"/>
                </a:lnTo>
                <a:lnTo>
                  <a:pt x="2075522" y="1608505"/>
                </a:lnTo>
                <a:lnTo>
                  <a:pt x="2099043" y="1559166"/>
                </a:lnTo>
                <a:lnTo>
                  <a:pt x="2120049" y="1509953"/>
                </a:lnTo>
                <a:lnTo>
                  <a:pt x="2138565" y="1460881"/>
                </a:lnTo>
                <a:lnTo>
                  <a:pt x="2154656" y="1411986"/>
                </a:lnTo>
                <a:lnTo>
                  <a:pt x="2168334" y="1363294"/>
                </a:lnTo>
                <a:lnTo>
                  <a:pt x="2179663" y="1314831"/>
                </a:lnTo>
                <a:lnTo>
                  <a:pt x="2188667" y="1266609"/>
                </a:lnTo>
                <a:lnTo>
                  <a:pt x="2195385" y="1218679"/>
                </a:lnTo>
                <a:lnTo>
                  <a:pt x="2199856" y="1171054"/>
                </a:lnTo>
                <a:lnTo>
                  <a:pt x="2202129" y="1123759"/>
                </a:lnTo>
                <a:lnTo>
                  <a:pt x="2202230" y="1076833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372088" y="6409944"/>
            <a:ext cx="280670" cy="280670"/>
          </a:xfrm>
          <a:custGeom>
            <a:avLst/>
            <a:gdLst/>
            <a:ahLst/>
            <a:cxnLst/>
            <a:rect l="l" t="t" r="r" b="b"/>
            <a:pathLst>
              <a:path w="280670" h="280670">
                <a:moveTo>
                  <a:pt x="140207" y="0"/>
                </a:moveTo>
                <a:lnTo>
                  <a:pt x="95877" y="7148"/>
                </a:lnTo>
                <a:lnTo>
                  <a:pt x="57387" y="27052"/>
                </a:lnTo>
                <a:lnTo>
                  <a:pt x="27041" y="57404"/>
                </a:lnTo>
                <a:lnTo>
                  <a:pt x="7144" y="95892"/>
                </a:lnTo>
                <a:lnTo>
                  <a:pt x="0" y="140207"/>
                </a:lnTo>
                <a:lnTo>
                  <a:pt x="7144" y="184523"/>
                </a:lnTo>
                <a:lnTo>
                  <a:pt x="27041" y="223011"/>
                </a:lnTo>
                <a:lnTo>
                  <a:pt x="57387" y="253363"/>
                </a:lnTo>
                <a:lnTo>
                  <a:pt x="95877" y="273267"/>
                </a:lnTo>
                <a:lnTo>
                  <a:pt x="140207" y="280415"/>
                </a:lnTo>
                <a:lnTo>
                  <a:pt x="184538" y="273267"/>
                </a:lnTo>
                <a:lnTo>
                  <a:pt x="223028" y="253363"/>
                </a:lnTo>
                <a:lnTo>
                  <a:pt x="253374" y="223011"/>
                </a:lnTo>
                <a:lnTo>
                  <a:pt x="273271" y="184523"/>
                </a:lnTo>
                <a:lnTo>
                  <a:pt x="280415" y="140207"/>
                </a:lnTo>
                <a:lnTo>
                  <a:pt x="273271" y="95892"/>
                </a:lnTo>
                <a:lnTo>
                  <a:pt x="253374" y="57404"/>
                </a:lnTo>
                <a:lnTo>
                  <a:pt x="223028" y="27052"/>
                </a:lnTo>
                <a:lnTo>
                  <a:pt x="184538" y="7148"/>
                </a:lnTo>
                <a:lnTo>
                  <a:pt x="140207" y="0"/>
                </a:lnTo>
                <a:close/>
              </a:path>
            </a:pathLst>
          </a:custGeom>
          <a:solidFill>
            <a:srgbClr val="007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3326" y="671271"/>
            <a:ext cx="5074920" cy="454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2C5579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2C5579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6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7005320" cy="6858000"/>
          </a:xfrm>
          <a:custGeom>
            <a:avLst/>
            <a:gdLst/>
            <a:ahLst/>
            <a:cxnLst/>
            <a:rect l="l" t="t" r="r" b="b"/>
            <a:pathLst>
              <a:path w="7005320" h="6858000">
                <a:moveTo>
                  <a:pt x="1050912" y="0"/>
                </a:moveTo>
                <a:lnTo>
                  <a:pt x="0" y="0"/>
                </a:lnTo>
                <a:lnTo>
                  <a:pt x="0" y="1047686"/>
                </a:lnTo>
                <a:lnTo>
                  <a:pt x="1524" y="1045502"/>
                </a:lnTo>
                <a:lnTo>
                  <a:pt x="29552" y="1006335"/>
                </a:lnTo>
                <a:lnTo>
                  <a:pt x="58102" y="967409"/>
                </a:lnTo>
                <a:lnTo>
                  <a:pt x="87185" y="928738"/>
                </a:lnTo>
                <a:lnTo>
                  <a:pt x="116789" y="890333"/>
                </a:lnTo>
                <a:lnTo>
                  <a:pt x="146913" y="852170"/>
                </a:lnTo>
                <a:lnTo>
                  <a:pt x="177215" y="814400"/>
                </a:lnTo>
                <a:lnTo>
                  <a:pt x="207835" y="777062"/>
                </a:lnTo>
                <a:lnTo>
                  <a:pt x="238772" y="740156"/>
                </a:lnTo>
                <a:lnTo>
                  <a:pt x="270027" y="703707"/>
                </a:lnTo>
                <a:lnTo>
                  <a:pt x="301599" y="667689"/>
                </a:lnTo>
                <a:lnTo>
                  <a:pt x="333476" y="632117"/>
                </a:lnTo>
                <a:lnTo>
                  <a:pt x="365671" y="596988"/>
                </a:lnTo>
                <a:lnTo>
                  <a:pt x="398157" y="562305"/>
                </a:lnTo>
                <a:lnTo>
                  <a:pt x="430949" y="528053"/>
                </a:lnTo>
                <a:lnTo>
                  <a:pt x="464032" y="494258"/>
                </a:lnTo>
                <a:lnTo>
                  <a:pt x="497408" y="460895"/>
                </a:lnTo>
                <a:lnTo>
                  <a:pt x="531075" y="427990"/>
                </a:lnTo>
                <a:lnTo>
                  <a:pt x="565023" y="395516"/>
                </a:lnTo>
                <a:lnTo>
                  <a:pt x="599249" y="363499"/>
                </a:lnTo>
                <a:lnTo>
                  <a:pt x="633768" y="331914"/>
                </a:lnTo>
                <a:lnTo>
                  <a:pt x="668553" y="300786"/>
                </a:lnTo>
                <a:lnTo>
                  <a:pt x="703605" y="270103"/>
                </a:lnTo>
                <a:lnTo>
                  <a:pt x="738924" y="239864"/>
                </a:lnTo>
                <a:lnTo>
                  <a:pt x="774509" y="210083"/>
                </a:lnTo>
                <a:lnTo>
                  <a:pt x="810361" y="180733"/>
                </a:lnTo>
                <a:lnTo>
                  <a:pt x="846455" y="151841"/>
                </a:lnTo>
                <a:lnTo>
                  <a:pt x="882815" y="123393"/>
                </a:lnTo>
                <a:lnTo>
                  <a:pt x="919416" y="95402"/>
                </a:lnTo>
                <a:lnTo>
                  <a:pt x="956271" y="67843"/>
                </a:lnTo>
                <a:lnTo>
                  <a:pt x="993368" y="40754"/>
                </a:lnTo>
                <a:lnTo>
                  <a:pt x="1030693" y="14097"/>
                </a:lnTo>
                <a:lnTo>
                  <a:pt x="1050912" y="0"/>
                </a:lnTo>
                <a:close/>
              </a:path>
              <a:path w="7005320" h="6858000">
                <a:moveTo>
                  <a:pt x="1196555" y="6858000"/>
                </a:moveTo>
                <a:lnTo>
                  <a:pt x="1140066" y="6821322"/>
                </a:lnTo>
                <a:lnTo>
                  <a:pt x="1100924" y="6795097"/>
                </a:lnTo>
                <a:lnTo>
                  <a:pt x="1062024" y="6768414"/>
                </a:lnTo>
                <a:lnTo>
                  <a:pt x="1023366" y="6741249"/>
                </a:lnTo>
                <a:lnTo>
                  <a:pt x="984948" y="6713626"/>
                </a:lnTo>
                <a:lnTo>
                  <a:pt x="946772" y="6685521"/>
                </a:lnTo>
                <a:lnTo>
                  <a:pt x="908837" y="6656959"/>
                </a:lnTo>
                <a:lnTo>
                  <a:pt x="871169" y="6627927"/>
                </a:lnTo>
                <a:lnTo>
                  <a:pt x="833742" y="6598412"/>
                </a:lnTo>
                <a:lnTo>
                  <a:pt x="796594" y="6568440"/>
                </a:lnTo>
                <a:lnTo>
                  <a:pt x="759701" y="6537998"/>
                </a:lnTo>
                <a:lnTo>
                  <a:pt x="723074" y="6507099"/>
                </a:lnTo>
                <a:lnTo>
                  <a:pt x="686727" y="6475717"/>
                </a:lnTo>
                <a:lnTo>
                  <a:pt x="650659" y="6443878"/>
                </a:lnTo>
                <a:lnTo>
                  <a:pt x="614870" y="6411569"/>
                </a:lnTo>
                <a:lnTo>
                  <a:pt x="579361" y="6378791"/>
                </a:lnTo>
                <a:lnTo>
                  <a:pt x="544144" y="6345555"/>
                </a:lnTo>
                <a:lnTo>
                  <a:pt x="509219" y="6311849"/>
                </a:lnTo>
                <a:lnTo>
                  <a:pt x="474599" y="6277686"/>
                </a:lnTo>
                <a:lnTo>
                  <a:pt x="440270" y="6243053"/>
                </a:lnTo>
                <a:lnTo>
                  <a:pt x="406260" y="6207950"/>
                </a:lnTo>
                <a:lnTo>
                  <a:pt x="372783" y="6173025"/>
                </a:lnTo>
                <a:lnTo>
                  <a:pt x="339788" y="6137770"/>
                </a:lnTo>
                <a:lnTo>
                  <a:pt x="307289" y="6102223"/>
                </a:lnTo>
                <a:lnTo>
                  <a:pt x="275285" y="6066358"/>
                </a:lnTo>
                <a:lnTo>
                  <a:pt x="243776" y="6030201"/>
                </a:lnTo>
                <a:lnTo>
                  <a:pt x="212750" y="5993752"/>
                </a:lnTo>
                <a:lnTo>
                  <a:pt x="182219" y="5957024"/>
                </a:lnTo>
                <a:lnTo>
                  <a:pt x="152184" y="5919990"/>
                </a:lnTo>
                <a:lnTo>
                  <a:pt x="122643" y="5882691"/>
                </a:lnTo>
                <a:lnTo>
                  <a:pt x="93586" y="5845111"/>
                </a:lnTo>
                <a:lnTo>
                  <a:pt x="65024" y="5807265"/>
                </a:lnTo>
                <a:lnTo>
                  <a:pt x="36957" y="5769153"/>
                </a:lnTo>
                <a:lnTo>
                  <a:pt x="9385" y="5730786"/>
                </a:lnTo>
                <a:lnTo>
                  <a:pt x="0" y="5717387"/>
                </a:lnTo>
                <a:lnTo>
                  <a:pt x="0" y="6858000"/>
                </a:lnTo>
                <a:lnTo>
                  <a:pt x="1196555" y="6858000"/>
                </a:lnTo>
                <a:close/>
              </a:path>
              <a:path w="7005320" h="6858000">
                <a:moveTo>
                  <a:pt x="3526129" y="6654800"/>
                </a:moveTo>
                <a:lnTo>
                  <a:pt x="3524821" y="6604000"/>
                </a:lnTo>
                <a:lnTo>
                  <a:pt x="3521062" y="6565900"/>
                </a:lnTo>
                <a:lnTo>
                  <a:pt x="3514674" y="6515100"/>
                </a:lnTo>
                <a:lnTo>
                  <a:pt x="3505517" y="6477000"/>
                </a:lnTo>
                <a:lnTo>
                  <a:pt x="3493401" y="6438900"/>
                </a:lnTo>
                <a:lnTo>
                  <a:pt x="3478187" y="6413500"/>
                </a:lnTo>
                <a:lnTo>
                  <a:pt x="3459696" y="6375400"/>
                </a:lnTo>
                <a:lnTo>
                  <a:pt x="3437763" y="6350000"/>
                </a:lnTo>
                <a:lnTo>
                  <a:pt x="3412236" y="6311900"/>
                </a:lnTo>
                <a:lnTo>
                  <a:pt x="3382937" y="6286500"/>
                </a:lnTo>
                <a:lnTo>
                  <a:pt x="3349701" y="6261100"/>
                </a:lnTo>
                <a:lnTo>
                  <a:pt x="3312376" y="6235700"/>
                </a:lnTo>
                <a:lnTo>
                  <a:pt x="3270783" y="6223000"/>
                </a:lnTo>
                <a:lnTo>
                  <a:pt x="3224771" y="6197600"/>
                </a:lnTo>
                <a:lnTo>
                  <a:pt x="3174161" y="6184900"/>
                </a:lnTo>
                <a:lnTo>
                  <a:pt x="3118815" y="6172200"/>
                </a:lnTo>
                <a:lnTo>
                  <a:pt x="3058541" y="6159500"/>
                </a:lnTo>
                <a:lnTo>
                  <a:pt x="2660726" y="6057900"/>
                </a:lnTo>
                <a:lnTo>
                  <a:pt x="2565539" y="6032500"/>
                </a:lnTo>
                <a:lnTo>
                  <a:pt x="2518613" y="6007100"/>
                </a:lnTo>
                <a:lnTo>
                  <a:pt x="2472131" y="5994400"/>
                </a:lnTo>
                <a:lnTo>
                  <a:pt x="2426119" y="5969000"/>
                </a:lnTo>
                <a:lnTo>
                  <a:pt x="2380551" y="5956300"/>
                </a:lnTo>
                <a:lnTo>
                  <a:pt x="2335466" y="5930900"/>
                </a:lnTo>
                <a:lnTo>
                  <a:pt x="2290838" y="5918200"/>
                </a:lnTo>
                <a:lnTo>
                  <a:pt x="2246693" y="5892800"/>
                </a:lnTo>
                <a:lnTo>
                  <a:pt x="2203031" y="5880100"/>
                </a:lnTo>
                <a:lnTo>
                  <a:pt x="2117153" y="5829300"/>
                </a:lnTo>
                <a:lnTo>
                  <a:pt x="2033257" y="5778500"/>
                </a:lnTo>
                <a:lnTo>
                  <a:pt x="1992058" y="5765800"/>
                </a:lnTo>
                <a:lnTo>
                  <a:pt x="1911210" y="5715000"/>
                </a:lnTo>
                <a:lnTo>
                  <a:pt x="1832432" y="5664200"/>
                </a:lnTo>
                <a:lnTo>
                  <a:pt x="1793836" y="5626100"/>
                </a:lnTo>
                <a:lnTo>
                  <a:pt x="1718246" y="5575300"/>
                </a:lnTo>
                <a:lnTo>
                  <a:pt x="1681264" y="5549900"/>
                </a:lnTo>
                <a:lnTo>
                  <a:pt x="1644827" y="5524500"/>
                </a:lnTo>
                <a:lnTo>
                  <a:pt x="1608950" y="5486400"/>
                </a:lnTo>
                <a:lnTo>
                  <a:pt x="1573618" y="5461000"/>
                </a:lnTo>
                <a:lnTo>
                  <a:pt x="1538859" y="5435600"/>
                </a:lnTo>
                <a:lnTo>
                  <a:pt x="1504670" y="5397500"/>
                </a:lnTo>
                <a:lnTo>
                  <a:pt x="1471053" y="5372100"/>
                </a:lnTo>
                <a:lnTo>
                  <a:pt x="1438008" y="5334000"/>
                </a:lnTo>
                <a:lnTo>
                  <a:pt x="1405547" y="5308600"/>
                </a:lnTo>
                <a:lnTo>
                  <a:pt x="1373682" y="5270500"/>
                </a:lnTo>
                <a:lnTo>
                  <a:pt x="1342402" y="5232400"/>
                </a:lnTo>
                <a:lnTo>
                  <a:pt x="1311719" y="5207000"/>
                </a:lnTo>
                <a:lnTo>
                  <a:pt x="1281633" y="5168900"/>
                </a:lnTo>
                <a:lnTo>
                  <a:pt x="1252156" y="5130800"/>
                </a:lnTo>
                <a:lnTo>
                  <a:pt x="1223302" y="5092700"/>
                </a:lnTo>
                <a:lnTo>
                  <a:pt x="1195057" y="5067300"/>
                </a:lnTo>
                <a:lnTo>
                  <a:pt x="1167422" y="5029200"/>
                </a:lnTo>
                <a:lnTo>
                  <a:pt x="1140434" y="4991100"/>
                </a:lnTo>
                <a:lnTo>
                  <a:pt x="1114056" y="4953000"/>
                </a:lnTo>
                <a:lnTo>
                  <a:pt x="1088326" y="4914900"/>
                </a:lnTo>
                <a:lnTo>
                  <a:pt x="1063244" y="4876800"/>
                </a:lnTo>
                <a:lnTo>
                  <a:pt x="1038796" y="4838700"/>
                </a:lnTo>
                <a:lnTo>
                  <a:pt x="1014996" y="4800600"/>
                </a:lnTo>
                <a:lnTo>
                  <a:pt x="991857" y="4762500"/>
                </a:lnTo>
                <a:lnTo>
                  <a:pt x="969391" y="4724400"/>
                </a:lnTo>
                <a:lnTo>
                  <a:pt x="947572" y="4686300"/>
                </a:lnTo>
                <a:lnTo>
                  <a:pt x="926426" y="4648200"/>
                </a:lnTo>
                <a:lnTo>
                  <a:pt x="905954" y="4610100"/>
                </a:lnTo>
                <a:lnTo>
                  <a:pt x="886167" y="4572000"/>
                </a:lnTo>
                <a:lnTo>
                  <a:pt x="867067" y="4521200"/>
                </a:lnTo>
                <a:lnTo>
                  <a:pt x="848652" y="4483100"/>
                </a:lnTo>
                <a:lnTo>
                  <a:pt x="830935" y="4445000"/>
                </a:lnTo>
                <a:lnTo>
                  <a:pt x="813917" y="4394200"/>
                </a:lnTo>
                <a:lnTo>
                  <a:pt x="797598" y="4356100"/>
                </a:lnTo>
                <a:lnTo>
                  <a:pt x="781989" y="4318000"/>
                </a:lnTo>
                <a:lnTo>
                  <a:pt x="767092" y="4267200"/>
                </a:lnTo>
                <a:lnTo>
                  <a:pt x="752919" y="4229100"/>
                </a:lnTo>
                <a:lnTo>
                  <a:pt x="739470" y="4191000"/>
                </a:lnTo>
                <a:lnTo>
                  <a:pt x="726744" y="4140200"/>
                </a:lnTo>
                <a:lnTo>
                  <a:pt x="714756" y="4102100"/>
                </a:lnTo>
                <a:lnTo>
                  <a:pt x="703503" y="4051300"/>
                </a:lnTo>
                <a:lnTo>
                  <a:pt x="693000" y="4013200"/>
                </a:lnTo>
                <a:lnTo>
                  <a:pt x="683234" y="3962400"/>
                </a:lnTo>
                <a:lnTo>
                  <a:pt x="674230" y="3924300"/>
                </a:lnTo>
                <a:lnTo>
                  <a:pt x="665988" y="3873500"/>
                </a:lnTo>
                <a:lnTo>
                  <a:pt x="658495" y="3835400"/>
                </a:lnTo>
                <a:lnTo>
                  <a:pt x="651776" y="3784600"/>
                </a:lnTo>
                <a:lnTo>
                  <a:pt x="645833" y="3733800"/>
                </a:lnTo>
                <a:lnTo>
                  <a:pt x="640664" y="3695700"/>
                </a:lnTo>
                <a:lnTo>
                  <a:pt x="636270" y="3644900"/>
                </a:lnTo>
                <a:lnTo>
                  <a:pt x="632663" y="3594100"/>
                </a:lnTo>
                <a:lnTo>
                  <a:pt x="629856" y="3556000"/>
                </a:lnTo>
                <a:lnTo>
                  <a:pt x="627849" y="3505200"/>
                </a:lnTo>
                <a:lnTo>
                  <a:pt x="626630" y="3454400"/>
                </a:lnTo>
                <a:lnTo>
                  <a:pt x="626237" y="3416300"/>
                </a:lnTo>
                <a:lnTo>
                  <a:pt x="625932" y="3365500"/>
                </a:lnTo>
                <a:lnTo>
                  <a:pt x="626440" y="3314700"/>
                </a:lnTo>
                <a:lnTo>
                  <a:pt x="627748" y="3263900"/>
                </a:lnTo>
                <a:lnTo>
                  <a:pt x="629856" y="3225800"/>
                </a:lnTo>
                <a:lnTo>
                  <a:pt x="632752" y="3175000"/>
                </a:lnTo>
                <a:lnTo>
                  <a:pt x="636435" y="3124200"/>
                </a:lnTo>
                <a:lnTo>
                  <a:pt x="640905" y="3086100"/>
                </a:lnTo>
                <a:lnTo>
                  <a:pt x="646150" y="3035300"/>
                </a:lnTo>
                <a:lnTo>
                  <a:pt x="652157" y="2997200"/>
                </a:lnTo>
                <a:lnTo>
                  <a:pt x="658939" y="2946400"/>
                </a:lnTo>
                <a:lnTo>
                  <a:pt x="666496" y="2895600"/>
                </a:lnTo>
                <a:lnTo>
                  <a:pt x="674789" y="2857500"/>
                </a:lnTo>
                <a:lnTo>
                  <a:pt x="683844" y="2806700"/>
                </a:lnTo>
                <a:lnTo>
                  <a:pt x="693648" y="2768600"/>
                </a:lnTo>
                <a:lnTo>
                  <a:pt x="704202" y="2717800"/>
                </a:lnTo>
                <a:lnTo>
                  <a:pt x="715492" y="2679700"/>
                </a:lnTo>
                <a:lnTo>
                  <a:pt x="727506" y="2628900"/>
                </a:lnTo>
                <a:lnTo>
                  <a:pt x="740257" y="2590800"/>
                </a:lnTo>
                <a:lnTo>
                  <a:pt x="753719" y="2552700"/>
                </a:lnTo>
                <a:lnTo>
                  <a:pt x="767918" y="2501900"/>
                </a:lnTo>
                <a:lnTo>
                  <a:pt x="782815" y="2463800"/>
                </a:lnTo>
                <a:lnTo>
                  <a:pt x="798436" y="2413000"/>
                </a:lnTo>
                <a:lnTo>
                  <a:pt x="814743" y="2374900"/>
                </a:lnTo>
                <a:lnTo>
                  <a:pt x="831761" y="2336800"/>
                </a:lnTo>
                <a:lnTo>
                  <a:pt x="849477" y="2298700"/>
                </a:lnTo>
                <a:lnTo>
                  <a:pt x="867879" y="2247900"/>
                </a:lnTo>
                <a:lnTo>
                  <a:pt x="886955" y="2209800"/>
                </a:lnTo>
                <a:lnTo>
                  <a:pt x="906729" y="2171700"/>
                </a:lnTo>
                <a:lnTo>
                  <a:pt x="927163" y="2133600"/>
                </a:lnTo>
                <a:lnTo>
                  <a:pt x="948270" y="2095500"/>
                </a:lnTo>
                <a:lnTo>
                  <a:pt x="970051" y="2057400"/>
                </a:lnTo>
                <a:lnTo>
                  <a:pt x="992479" y="2006600"/>
                </a:lnTo>
                <a:lnTo>
                  <a:pt x="1015568" y="1968500"/>
                </a:lnTo>
                <a:lnTo>
                  <a:pt x="1039317" y="1930400"/>
                </a:lnTo>
                <a:lnTo>
                  <a:pt x="1063701" y="1892300"/>
                </a:lnTo>
                <a:lnTo>
                  <a:pt x="1088732" y="1854200"/>
                </a:lnTo>
                <a:lnTo>
                  <a:pt x="1114386" y="1828800"/>
                </a:lnTo>
                <a:lnTo>
                  <a:pt x="1140688" y="1790700"/>
                </a:lnTo>
                <a:lnTo>
                  <a:pt x="1167612" y="1752600"/>
                </a:lnTo>
                <a:lnTo>
                  <a:pt x="1195146" y="1714500"/>
                </a:lnTo>
                <a:lnTo>
                  <a:pt x="1223302" y="1676400"/>
                </a:lnTo>
                <a:lnTo>
                  <a:pt x="1252080" y="1638300"/>
                </a:lnTo>
                <a:lnTo>
                  <a:pt x="1281455" y="1612900"/>
                </a:lnTo>
                <a:lnTo>
                  <a:pt x="1311440" y="1574800"/>
                </a:lnTo>
                <a:lnTo>
                  <a:pt x="1342009" y="1536700"/>
                </a:lnTo>
                <a:lnTo>
                  <a:pt x="1373174" y="1511300"/>
                </a:lnTo>
                <a:lnTo>
                  <a:pt x="1404937" y="1473200"/>
                </a:lnTo>
                <a:lnTo>
                  <a:pt x="1437271" y="1447800"/>
                </a:lnTo>
                <a:lnTo>
                  <a:pt x="1470190" y="1409700"/>
                </a:lnTo>
                <a:lnTo>
                  <a:pt x="1503680" y="1384300"/>
                </a:lnTo>
                <a:lnTo>
                  <a:pt x="1537728" y="1346200"/>
                </a:lnTo>
                <a:lnTo>
                  <a:pt x="1572348" y="1320800"/>
                </a:lnTo>
                <a:lnTo>
                  <a:pt x="1607527" y="1295400"/>
                </a:lnTo>
                <a:lnTo>
                  <a:pt x="1643253" y="1257300"/>
                </a:lnTo>
                <a:lnTo>
                  <a:pt x="1679536" y="1231900"/>
                </a:lnTo>
                <a:lnTo>
                  <a:pt x="1753717" y="1181100"/>
                </a:lnTo>
                <a:lnTo>
                  <a:pt x="1791614" y="1143000"/>
                </a:lnTo>
                <a:lnTo>
                  <a:pt x="1868982" y="1092200"/>
                </a:lnTo>
                <a:lnTo>
                  <a:pt x="1948434" y="1041400"/>
                </a:lnTo>
                <a:lnTo>
                  <a:pt x="1988921" y="1016000"/>
                </a:lnTo>
                <a:lnTo>
                  <a:pt x="2029917" y="1003300"/>
                </a:lnTo>
                <a:lnTo>
                  <a:pt x="2113394" y="952500"/>
                </a:lnTo>
                <a:lnTo>
                  <a:pt x="2155875" y="927100"/>
                </a:lnTo>
                <a:lnTo>
                  <a:pt x="2198840" y="914400"/>
                </a:lnTo>
                <a:lnTo>
                  <a:pt x="2286203" y="863600"/>
                </a:lnTo>
                <a:lnTo>
                  <a:pt x="2330589" y="850900"/>
                </a:lnTo>
                <a:lnTo>
                  <a:pt x="2375446" y="825500"/>
                </a:lnTo>
                <a:lnTo>
                  <a:pt x="2466530" y="800100"/>
                </a:lnTo>
                <a:lnTo>
                  <a:pt x="2512758" y="774700"/>
                </a:lnTo>
                <a:lnTo>
                  <a:pt x="2654084" y="736600"/>
                </a:lnTo>
                <a:lnTo>
                  <a:pt x="2702064" y="711200"/>
                </a:lnTo>
                <a:lnTo>
                  <a:pt x="2898190" y="660400"/>
                </a:lnTo>
                <a:lnTo>
                  <a:pt x="2948254" y="660400"/>
                </a:lnTo>
                <a:lnTo>
                  <a:pt x="2998724" y="647700"/>
                </a:lnTo>
                <a:lnTo>
                  <a:pt x="3061919" y="635000"/>
                </a:lnTo>
                <a:lnTo>
                  <a:pt x="3120606" y="622300"/>
                </a:lnTo>
                <a:lnTo>
                  <a:pt x="3174860" y="609600"/>
                </a:lnTo>
                <a:lnTo>
                  <a:pt x="3224784" y="584200"/>
                </a:lnTo>
                <a:lnTo>
                  <a:pt x="3270453" y="571500"/>
                </a:lnTo>
                <a:lnTo>
                  <a:pt x="3311969" y="546100"/>
                </a:lnTo>
                <a:lnTo>
                  <a:pt x="3349409" y="520700"/>
                </a:lnTo>
                <a:lnTo>
                  <a:pt x="3382873" y="495300"/>
                </a:lnTo>
                <a:lnTo>
                  <a:pt x="3412452" y="469900"/>
                </a:lnTo>
                <a:lnTo>
                  <a:pt x="3460305" y="406400"/>
                </a:lnTo>
                <a:lnTo>
                  <a:pt x="3478758" y="381000"/>
                </a:lnTo>
                <a:lnTo>
                  <a:pt x="3493693" y="342900"/>
                </a:lnTo>
                <a:lnTo>
                  <a:pt x="3505200" y="304800"/>
                </a:lnTo>
                <a:lnTo>
                  <a:pt x="3513340" y="266700"/>
                </a:lnTo>
                <a:lnTo>
                  <a:pt x="3518243" y="215900"/>
                </a:lnTo>
                <a:lnTo>
                  <a:pt x="3519970" y="177800"/>
                </a:lnTo>
                <a:lnTo>
                  <a:pt x="3518636" y="127000"/>
                </a:lnTo>
                <a:lnTo>
                  <a:pt x="3514306" y="88900"/>
                </a:lnTo>
                <a:lnTo>
                  <a:pt x="3507092" y="38100"/>
                </a:lnTo>
                <a:lnTo>
                  <a:pt x="3501440" y="12700"/>
                </a:lnTo>
                <a:lnTo>
                  <a:pt x="1860702" y="12700"/>
                </a:lnTo>
                <a:lnTo>
                  <a:pt x="1821967" y="25400"/>
                </a:lnTo>
                <a:lnTo>
                  <a:pt x="1778939" y="50800"/>
                </a:lnTo>
                <a:lnTo>
                  <a:pt x="1736255" y="63500"/>
                </a:lnTo>
                <a:lnTo>
                  <a:pt x="1651914" y="114300"/>
                </a:lnTo>
                <a:lnTo>
                  <a:pt x="1610271" y="127000"/>
                </a:lnTo>
                <a:lnTo>
                  <a:pt x="1487487" y="203200"/>
                </a:lnTo>
                <a:lnTo>
                  <a:pt x="1367955" y="279400"/>
                </a:lnTo>
                <a:lnTo>
                  <a:pt x="1251775" y="355600"/>
                </a:lnTo>
                <a:lnTo>
                  <a:pt x="1176223" y="406400"/>
                </a:lnTo>
                <a:lnTo>
                  <a:pt x="1102220" y="457200"/>
                </a:lnTo>
                <a:lnTo>
                  <a:pt x="1065809" y="495300"/>
                </a:lnTo>
                <a:lnTo>
                  <a:pt x="1029792" y="520700"/>
                </a:lnTo>
                <a:lnTo>
                  <a:pt x="958951" y="571500"/>
                </a:lnTo>
                <a:lnTo>
                  <a:pt x="924140" y="609600"/>
                </a:lnTo>
                <a:lnTo>
                  <a:pt x="889723" y="635000"/>
                </a:lnTo>
                <a:lnTo>
                  <a:pt x="855738" y="673100"/>
                </a:lnTo>
                <a:lnTo>
                  <a:pt x="822147" y="698500"/>
                </a:lnTo>
                <a:lnTo>
                  <a:pt x="788987" y="736600"/>
                </a:lnTo>
                <a:lnTo>
                  <a:pt x="756234" y="762000"/>
                </a:lnTo>
                <a:lnTo>
                  <a:pt x="723912" y="800100"/>
                </a:lnTo>
                <a:lnTo>
                  <a:pt x="692023" y="825500"/>
                </a:lnTo>
                <a:lnTo>
                  <a:pt x="660552" y="863600"/>
                </a:lnTo>
                <a:lnTo>
                  <a:pt x="629513" y="901700"/>
                </a:lnTo>
                <a:lnTo>
                  <a:pt x="598906" y="927100"/>
                </a:lnTo>
                <a:lnTo>
                  <a:pt x="568744" y="965200"/>
                </a:lnTo>
                <a:lnTo>
                  <a:pt x="539013" y="1003300"/>
                </a:lnTo>
                <a:lnTo>
                  <a:pt x="509727" y="1028700"/>
                </a:lnTo>
                <a:lnTo>
                  <a:pt x="480898" y="1066800"/>
                </a:lnTo>
                <a:lnTo>
                  <a:pt x="452513" y="1104900"/>
                </a:lnTo>
                <a:lnTo>
                  <a:pt x="424573" y="1143000"/>
                </a:lnTo>
                <a:lnTo>
                  <a:pt x="397103" y="1181100"/>
                </a:lnTo>
                <a:lnTo>
                  <a:pt x="370078" y="1219200"/>
                </a:lnTo>
                <a:lnTo>
                  <a:pt x="343522" y="1257300"/>
                </a:lnTo>
                <a:lnTo>
                  <a:pt x="317423" y="1282700"/>
                </a:lnTo>
                <a:lnTo>
                  <a:pt x="291795" y="1320800"/>
                </a:lnTo>
                <a:lnTo>
                  <a:pt x="266636" y="1358900"/>
                </a:lnTo>
                <a:lnTo>
                  <a:pt x="241960" y="1397000"/>
                </a:lnTo>
                <a:lnTo>
                  <a:pt x="217754" y="1447800"/>
                </a:lnTo>
                <a:lnTo>
                  <a:pt x="194017" y="1485900"/>
                </a:lnTo>
                <a:lnTo>
                  <a:pt x="170776" y="1524000"/>
                </a:lnTo>
                <a:lnTo>
                  <a:pt x="148018" y="1562100"/>
                </a:lnTo>
                <a:lnTo>
                  <a:pt x="125742" y="1600200"/>
                </a:lnTo>
                <a:lnTo>
                  <a:pt x="103962" y="1638300"/>
                </a:lnTo>
                <a:lnTo>
                  <a:pt x="82664" y="1676400"/>
                </a:lnTo>
                <a:lnTo>
                  <a:pt x="61874" y="1727200"/>
                </a:lnTo>
                <a:lnTo>
                  <a:pt x="41592" y="1765300"/>
                </a:lnTo>
                <a:lnTo>
                  <a:pt x="21805" y="1803400"/>
                </a:lnTo>
                <a:lnTo>
                  <a:pt x="2514" y="1841500"/>
                </a:lnTo>
                <a:lnTo>
                  <a:pt x="0" y="1854200"/>
                </a:lnTo>
                <a:lnTo>
                  <a:pt x="0" y="4940300"/>
                </a:lnTo>
                <a:lnTo>
                  <a:pt x="15252" y="4965700"/>
                </a:lnTo>
                <a:lnTo>
                  <a:pt x="35077" y="5016500"/>
                </a:lnTo>
                <a:lnTo>
                  <a:pt x="55397" y="5054600"/>
                </a:lnTo>
                <a:lnTo>
                  <a:pt x="76225" y="5092700"/>
                </a:lnTo>
                <a:lnTo>
                  <a:pt x="97548" y="5130800"/>
                </a:lnTo>
                <a:lnTo>
                  <a:pt x="119367" y="5181600"/>
                </a:lnTo>
                <a:lnTo>
                  <a:pt x="141668" y="5219700"/>
                </a:lnTo>
                <a:lnTo>
                  <a:pt x="164452" y="5257800"/>
                </a:lnTo>
                <a:lnTo>
                  <a:pt x="187706" y="5295900"/>
                </a:lnTo>
                <a:lnTo>
                  <a:pt x="211442" y="5334000"/>
                </a:lnTo>
                <a:lnTo>
                  <a:pt x="235648" y="5372100"/>
                </a:lnTo>
                <a:lnTo>
                  <a:pt x="260324" y="5410200"/>
                </a:lnTo>
                <a:lnTo>
                  <a:pt x="285470" y="5448300"/>
                </a:lnTo>
                <a:lnTo>
                  <a:pt x="311061" y="5486400"/>
                </a:lnTo>
                <a:lnTo>
                  <a:pt x="337108" y="5524500"/>
                </a:lnTo>
                <a:lnTo>
                  <a:pt x="363613" y="5562600"/>
                </a:lnTo>
                <a:lnTo>
                  <a:pt x="390563" y="5600700"/>
                </a:lnTo>
                <a:lnTo>
                  <a:pt x="417944" y="5638800"/>
                </a:lnTo>
                <a:lnTo>
                  <a:pt x="445770" y="5676900"/>
                </a:lnTo>
                <a:lnTo>
                  <a:pt x="474040" y="5715000"/>
                </a:lnTo>
                <a:lnTo>
                  <a:pt x="502729" y="5753100"/>
                </a:lnTo>
                <a:lnTo>
                  <a:pt x="531850" y="5791200"/>
                </a:lnTo>
                <a:lnTo>
                  <a:pt x="561390" y="5816600"/>
                </a:lnTo>
                <a:lnTo>
                  <a:pt x="591350" y="5854700"/>
                </a:lnTo>
                <a:lnTo>
                  <a:pt x="621728" y="5892800"/>
                </a:lnTo>
                <a:lnTo>
                  <a:pt x="652513" y="5930900"/>
                </a:lnTo>
                <a:lnTo>
                  <a:pt x="683691" y="5956300"/>
                </a:lnTo>
                <a:lnTo>
                  <a:pt x="715289" y="5994400"/>
                </a:lnTo>
                <a:lnTo>
                  <a:pt x="747280" y="6032500"/>
                </a:lnTo>
                <a:lnTo>
                  <a:pt x="779665" y="6057900"/>
                </a:lnTo>
                <a:lnTo>
                  <a:pt x="812431" y="6096000"/>
                </a:lnTo>
                <a:lnTo>
                  <a:pt x="845591" y="6121400"/>
                </a:lnTo>
                <a:lnTo>
                  <a:pt x="879144" y="6159500"/>
                </a:lnTo>
                <a:lnTo>
                  <a:pt x="947356" y="6210300"/>
                </a:lnTo>
                <a:lnTo>
                  <a:pt x="982014" y="6248400"/>
                </a:lnTo>
                <a:lnTo>
                  <a:pt x="1052436" y="6299200"/>
                </a:lnTo>
                <a:lnTo>
                  <a:pt x="1088186" y="6337300"/>
                </a:lnTo>
                <a:lnTo>
                  <a:pt x="1124280" y="6362700"/>
                </a:lnTo>
                <a:lnTo>
                  <a:pt x="1234668" y="6438900"/>
                </a:lnTo>
                <a:lnTo>
                  <a:pt x="1272146" y="6477000"/>
                </a:lnTo>
                <a:lnTo>
                  <a:pt x="1309966" y="6502400"/>
                </a:lnTo>
                <a:lnTo>
                  <a:pt x="1425346" y="6578600"/>
                </a:lnTo>
                <a:lnTo>
                  <a:pt x="1464449" y="6591300"/>
                </a:lnTo>
                <a:lnTo>
                  <a:pt x="1623961" y="6692900"/>
                </a:lnTo>
                <a:lnTo>
                  <a:pt x="1664589" y="6705600"/>
                </a:lnTo>
                <a:lnTo>
                  <a:pt x="1746719" y="6756400"/>
                </a:lnTo>
                <a:lnTo>
                  <a:pt x="1788223" y="6769100"/>
                </a:lnTo>
                <a:lnTo>
                  <a:pt x="1829993" y="6794500"/>
                </a:lnTo>
                <a:lnTo>
                  <a:pt x="1872056" y="6807200"/>
                </a:lnTo>
                <a:lnTo>
                  <a:pt x="1914372" y="6832600"/>
                </a:lnTo>
                <a:lnTo>
                  <a:pt x="1956968" y="6845300"/>
                </a:lnTo>
                <a:lnTo>
                  <a:pt x="1994306" y="6858000"/>
                </a:lnTo>
                <a:lnTo>
                  <a:pt x="3506127" y="6858000"/>
                </a:lnTo>
                <a:lnTo>
                  <a:pt x="3517011" y="6794500"/>
                </a:lnTo>
                <a:lnTo>
                  <a:pt x="3522065" y="6743700"/>
                </a:lnTo>
                <a:lnTo>
                  <a:pt x="3525164" y="6692900"/>
                </a:lnTo>
                <a:lnTo>
                  <a:pt x="3526129" y="6654800"/>
                </a:lnTo>
                <a:close/>
              </a:path>
              <a:path w="7005320" h="6858000">
                <a:moveTo>
                  <a:pt x="6982612" y="0"/>
                </a:moveTo>
                <a:lnTo>
                  <a:pt x="5907900" y="0"/>
                </a:lnTo>
                <a:lnTo>
                  <a:pt x="5949023" y="27228"/>
                </a:lnTo>
                <a:lnTo>
                  <a:pt x="5990069" y="54991"/>
                </a:lnTo>
                <a:lnTo>
                  <a:pt x="6030925" y="83261"/>
                </a:lnTo>
                <a:lnTo>
                  <a:pt x="6071616" y="112014"/>
                </a:lnTo>
                <a:lnTo>
                  <a:pt x="6117120" y="142671"/>
                </a:lnTo>
                <a:lnTo>
                  <a:pt x="6162802" y="170154"/>
                </a:lnTo>
                <a:lnTo>
                  <a:pt x="6208522" y="194525"/>
                </a:lnTo>
                <a:lnTo>
                  <a:pt x="6254153" y="215823"/>
                </a:lnTo>
                <a:lnTo>
                  <a:pt x="6299581" y="234061"/>
                </a:lnTo>
                <a:lnTo>
                  <a:pt x="6344679" y="249301"/>
                </a:lnTo>
                <a:lnTo>
                  <a:pt x="6389332" y="261581"/>
                </a:lnTo>
                <a:lnTo>
                  <a:pt x="6433401" y="270929"/>
                </a:lnTo>
                <a:lnTo>
                  <a:pt x="6476784" y="277393"/>
                </a:lnTo>
                <a:lnTo>
                  <a:pt x="6519342" y="281000"/>
                </a:lnTo>
                <a:lnTo>
                  <a:pt x="6560960" y="281787"/>
                </a:lnTo>
                <a:lnTo>
                  <a:pt x="6601511" y="279806"/>
                </a:lnTo>
                <a:lnTo>
                  <a:pt x="6640881" y="275094"/>
                </a:lnTo>
                <a:lnTo>
                  <a:pt x="6678930" y="267677"/>
                </a:lnTo>
                <a:lnTo>
                  <a:pt x="6750621" y="244919"/>
                </a:lnTo>
                <a:lnTo>
                  <a:pt x="6815607" y="211823"/>
                </a:lnTo>
                <a:lnTo>
                  <a:pt x="6872884" y="168706"/>
                </a:lnTo>
                <a:lnTo>
                  <a:pt x="6921500" y="115874"/>
                </a:lnTo>
                <a:lnTo>
                  <a:pt x="6960451" y="53644"/>
                </a:lnTo>
                <a:lnTo>
                  <a:pt x="6975996" y="19088"/>
                </a:lnTo>
                <a:lnTo>
                  <a:pt x="6982612" y="0"/>
                </a:lnTo>
                <a:close/>
              </a:path>
              <a:path w="7005320" h="6858000">
                <a:moveTo>
                  <a:pt x="7004710" y="6858000"/>
                </a:moveTo>
                <a:lnTo>
                  <a:pt x="6974535" y="6790868"/>
                </a:lnTo>
                <a:lnTo>
                  <a:pt x="6945592" y="6743878"/>
                </a:lnTo>
                <a:lnTo>
                  <a:pt x="6909435" y="6694843"/>
                </a:lnTo>
                <a:lnTo>
                  <a:pt x="6872376" y="6652450"/>
                </a:lnTo>
                <a:lnTo>
                  <a:pt x="6835318" y="6614249"/>
                </a:lnTo>
                <a:lnTo>
                  <a:pt x="6798221" y="6580213"/>
                </a:lnTo>
                <a:lnTo>
                  <a:pt x="6761099" y="6550304"/>
                </a:lnTo>
                <a:lnTo>
                  <a:pt x="6723926" y="6524472"/>
                </a:lnTo>
                <a:lnTo>
                  <a:pt x="6686677" y="6502705"/>
                </a:lnTo>
                <a:lnTo>
                  <a:pt x="6649352" y="6484950"/>
                </a:lnTo>
                <a:lnTo>
                  <a:pt x="6611950" y="6471158"/>
                </a:lnTo>
                <a:lnTo>
                  <a:pt x="6574434" y="6461315"/>
                </a:lnTo>
                <a:lnTo>
                  <a:pt x="6499034" y="6453276"/>
                </a:lnTo>
                <a:lnTo>
                  <a:pt x="6461138" y="6455016"/>
                </a:lnTo>
                <a:lnTo>
                  <a:pt x="6423076" y="6460528"/>
                </a:lnTo>
                <a:lnTo>
                  <a:pt x="6384849" y="6469799"/>
                </a:lnTo>
                <a:lnTo>
                  <a:pt x="6346444" y="6482778"/>
                </a:lnTo>
                <a:lnTo>
                  <a:pt x="6307848" y="6499428"/>
                </a:lnTo>
                <a:lnTo>
                  <a:pt x="6269037" y="6519710"/>
                </a:lnTo>
                <a:lnTo>
                  <a:pt x="6230010" y="6543586"/>
                </a:lnTo>
                <a:lnTo>
                  <a:pt x="6190754" y="6571031"/>
                </a:lnTo>
                <a:lnTo>
                  <a:pt x="6151245" y="6601993"/>
                </a:lnTo>
                <a:lnTo>
                  <a:pt x="6073508" y="6669303"/>
                </a:lnTo>
                <a:lnTo>
                  <a:pt x="6032639" y="6698437"/>
                </a:lnTo>
                <a:lnTo>
                  <a:pt x="5990818" y="6724764"/>
                </a:lnTo>
                <a:lnTo>
                  <a:pt x="5949950" y="6749224"/>
                </a:lnTo>
                <a:lnTo>
                  <a:pt x="5911977" y="6772757"/>
                </a:lnTo>
                <a:lnTo>
                  <a:pt x="5871502" y="6800126"/>
                </a:lnTo>
                <a:lnTo>
                  <a:pt x="5830836" y="6826986"/>
                </a:lnTo>
                <a:lnTo>
                  <a:pt x="5789968" y="6853339"/>
                </a:lnTo>
                <a:lnTo>
                  <a:pt x="5782551" y="6858000"/>
                </a:lnTo>
                <a:lnTo>
                  <a:pt x="7004710" y="6858000"/>
                </a:lnTo>
                <a:close/>
              </a:path>
            </a:pathLst>
          </a:custGeom>
          <a:solidFill>
            <a:srgbClr val="E7E6E6">
              <a:alpha val="909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3367" y="1312163"/>
            <a:ext cx="1744980" cy="67360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6469379" y="4233671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79" y="0"/>
                </a:lnTo>
              </a:path>
            </a:pathLst>
          </a:custGeom>
          <a:ln w="6096">
            <a:solidFill>
              <a:srgbClr val="2C5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7005320" cy="6858000"/>
          </a:xfrm>
          <a:custGeom>
            <a:avLst/>
            <a:gdLst/>
            <a:ahLst/>
            <a:cxnLst/>
            <a:rect l="l" t="t" r="r" b="b"/>
            <a:pathLst>
              <a:path w="7005320" h="6858000">
                <a:moveTo>
                  <a:pt x="1050912" y="0"/>
                </a:moveTo>
                <a:lnTo>
                  <a:pt x="0" y="0"/>
                </a:lnTo>
                <a:lnTo>
                  <a:pt x="0" y="1047686"/>
                </a:lnTo>
                <a:lnTo>
                  <a:pt x="1524" y="1045502"/>
                </a:lnTo>
                <a:lnTo>
                  <a:pt x="29552" y="1006335"/>
                </a:lnTo>
                <a:lnTo>
                  <a:pt x="58102" y="967409"/>
                </a:lnTo>
                <a:lnTo>
                  <a:pt x="87185" y="928738"/>
                </a:lnTo>
                <a:lnTo>
                  <a:pt x="116789" y="890333"/>
                </a:lnTo>
                <a:lnTo>
                  <a:pt x="146913" y="852170"/>
                </a:lnTo>
                <a:lnTo>
                  <a:pt x="177215" y="814400"/>
                </a:lnTo>
                <a:lnTo>
                  <a:pt x="207835" y="777062"/>
                </a:lnTo>
                <a:lnTo>
                  <a:pt x="238772" y="740156"/>
                </a:lnTo>
                <a:lnTo>
                  <a:pt x="270027" y="703707"/>
                </a:lnTo>
                <a:lnTo>
                  <a:pt x="301599" y="667689"/>
                </a:lnTo>
                <a:lnTo>
                  <a:pt x="333476" y="632117"/>
                </a:lnTo>
                <a:lnTo>
                  <a:pt x="365671" y="596988"/>
                </a:lnTo>
                <a:lnTo>
                  <a:pt x="398157" y="562305"/>
                </a:lnTo>
                <a:lnTo>
                  <a:pt x="430949" y="528053"/>
                </a:lnTo>
                <a:lnTo>
                  <a:pt x="464032" y="494258"/>
                </a:lnTo>
                <a:lnTo>
                  <a:pt x="497408" y="460895"/>
                </a:lnTo>
                <a:lnTo>
                  <a:pt x="531075" y="427990"/>
                </a:lnTo>
                <a:lnTo>
                  <a:pt x="565023" y="395516"/>
                </a:lnTo>
                <a:lnTo>
                  <a:pt x="599249" y="363499"/>
                </a:lnTo>
                <a:lnTo>
                  <a:pt x="633768" y="331914"/>
                </a:lnTo>
                <a:lnTo>
                  <a:pt x="668553" y="300786"/>
                </a:lnTo>
                <a:lnTo>
                  <a:pt x="703605" y="270103"/>
                </a:lnTo>
                <a:lnTo>
                  <a:pt x="738924" y="239864"/>
                </a:lnTo>
                <a:lnTo>
                  <a:pt x="774509" y="210083"/>
                </a:lnTo>
                <a:lnTo>
                  <a:pt x="810361" y="180733"/>
                </a:lnTo>
                <a:lnTo>
                  <a:pt x="846455" y="151841"/>
                </a:lnTo>
                <a:lnTo>
                  <a:pt x="882815" y="123393"/>
                </a:lnTo>
                <a:lnTo>
                  <a:pt x="919416" y="95402"/>
                </a:lnTo>
                <a:lnTo>
                  <a:pt x="956271" y="67843"/>
                </a:lnTo>
                <a:lnTo>
                  <a:pt x="993368" y="40754"/>
                </a:lnTo>
                <a:lnTo>
                  <a:pt x="1030693" y="14097"/>
                </a:lnTo>
                <a:lnTo>
                  <a:pt x="1050912" y="0"/>
                </a:lnTo>
                <a:close/>
              </a:path>
              <a:path w="7005320" h="6858000">
                <a:moveTo>
                  <a:pt x="1196555" y="6858000"/>
                </a:moveTo>
                <a:lnTo>
                  <a:pt x="1140066" y="6821322"/>
                </a:lnTo>
                <a:lnTo>
                  <a:pt x="1100924" y="6795097"/>
                </a:lnTo>
                <a:lnTo>
                  <a:pt x="1062024" y="6768414"/>
                </a:lnTo>
                <a:lnTo>
                  <a:pt x="1023366" y="6741249"/>
                </a:lnTo>
                <a:lnTo>
                  <a:pt x="984948" y="6713626"/>
                </a:lnTo>
                <a:lnTo>
                  <a:pt x="946772" y="6685521"/>
                </a:lnTo>
                <a:lnTo>
                  <a:pt x="908837" y="6656959"/>
                </a:lnTo>
                <a:lnTo>
                  <a:pt x="871169" y="6627927"/>
                </a:lnTo>
                <a:lnTo>
                  <a:pt x="833742" y="6598412"/>
                </a:lnTo>
                <a:lnTo>
                  <a:pt x="796594" y="6568440"/>
                </a:lnTo>
                <a:lnTo>
                  <a:pt x="759701" y="6537998"/>
                </a:lnTo>
                <a:lnTo>
                  <a:pt x="723074" y="6507099"/>
                </a:lnTo>
                <a:lnTo>
                  <a:pt x="686727" y="6475717"/>
                </a:lnTo>
                <a:lnTo>
                  <a:pt x="650659" y="6443878"/>
                </a:lnTo>
                <a:lnTo>
                  <a:pt x="614870" y="6411569"/>
                </a:lnTo>
                <a:lnTo>
                  <a:pt x="579361" y="6378791"/>
                </a:lnTo>
                <a:lnTo>
                  <a:pt x="544144" y="6345555"/>
                </a:lnTo>
                <a:lnTo>
                  <a:pt x="509219" y="6311849"/>
                </a:lnTo>
                <a:lnTo>
                  <a:pt x="474599" y="6277686"/>
                </a:lnTo>
                <a:lnTo>
                  <a:pt x="440270" y="6243053"/>
                </a:lnTo>
                <a:lnTo>
                  <a:pt x="406260" y="6207950"/>
                </a:lnTo>
                <a:lnTo>
                  <a:pt x="372783" y="6173025"/>
                </a:lnTo>
                <a:lnTo>
                  <a:pt x="339788" y="6137770"/>
                </a:lnTo>
                <a:lnTo>
                  <a:pt x="307289" y="6102223"/>
                </a:lnTo>
                <a:lnTo>
                  <a:pt x="275285" y="6066358"/>
                </a:lnTo>
                <a:lnTo>
                  <a:pt x="243776" y="6030201"/>
                </a:lnTo>
                <a:lnTo>
                  <a:pt x="212750" y="5993752"/>
                </a:lnTo>
                <a:lnTo>
                  <a:pt x="182219" y="5957024"/>
                </a:lnTo>
                <a:lnTo>
                  <a:pt x="152184" y="5919990"/>
                </a:lnTo>
                <a:lnTo>
                  <a:pt x="122643" y="5882691"/>
                </a:lnTo>
                <a:lnTo>
                  <a:pt x="93586" y="5845111"/>
                </a:lnTo>
                <a:lnTo>
                  <a:pt x="65024" y="5807265"/>
                </a:lnTo>
                <a:lnTo>
                  <a:pt x="36957" y="5769153"/>
                </a:lnTo>
                <a:lnTo>
                  <a:pt x="9385" y="5730786"/>
                </a:lnTo>
                <a:lnTo>
                  <a:pt x="0" y="5717387"/>
                </a:lnTo>
                <a:lnTo>
                  <a:pt x="0" y="6858000"/>
                </a:lnTo>
                <a:lnTo>
                  <a:pt x="1196555" y="6858000"/>
                </a:lnTo>
                <a:close/>
              </a:path>
              <a:path w="7005320" h="6858000">
                <a:moveTo>
                  <a:pt x="3526129" y="6654800"/>
                </a:moveTo>
                <a:lnTo>
                  <a:pt x="3524821" y="6604000"/>
                </a:lnTo>
                <a:lnTo>
                  <a:pt x="3521062" y="6565900"/>
                </a:lnTo>
                <a:lnTo>
                  <a:pt x="3514674" y="6515100"/>
                </a:lnTo>
                <a:lnTo>
                  <a:pt x="3505517" y="6477000"/>
                </a:lnTo>
                <a:lnTo>
                  <a:pt x="3493401" y="6438900"/>
                </a:lnTo>
                <a:lnTo>
                  <a:pt x="3478187" y="6413500"/>
                </a:lnTo>
                <a:lnTo>
                  <a:pt x="3459696" y="6375400"/>
                </a:lnTo>
                <a:lnTo>
                  <a:pt x="3437763" y="6350000"/>
                </a:lnTo>
                <a:lnTo>
                  <a:pt x="3412236" y="6311900"/>
                </a:lnTo>
                <a:lnTo>
                  <a:pt x="3382937" y="6286500"/>
                </a:lnTo>
                <a:lnTo>
                  <a:pt x="3349701" y="6261100"/>
                </a:lnTo>
                <a:lnTo>
                  <a:pt x="3312376" y="6235700"/>
                </a:lnTo>
                <a:lnTo>
                  <a:pt x="3270783" y="6223000"/>
                </a:lnTo>
                <a:lnTo>
                  <a:pt x="3224771" y="6197600"/>
                </a:lnTo>
                <a:lnTo>
                  <a:pt x="3174161" y="6184900"/>
                </a:lnTo>
                <a:lnTo>
                  <a:pt x="3118815" y="6172200"/>
                </a:lnTo>
                <a:lnTo>
                  <a:pt x="3058541" y="6159500"/>
                </a:lnTo>
                <a:lnTo>
                  <a:pt x="2660726" y="6057900"/>
                </a:lnTo>
                <a:lnTo>
                  <a:pt x="2565539" y="6032500"/>
                </a:lnTo>
                <a:lnTo>
                  <a:pt x="2518613" y="6007100"/>
                </a:lnTo>
                <a:lnTo>
                  <a:pt x="2472131" y="5994400"/>
                </a:lnTo>
                <a:lnTo>
                  <a:pt x="2426119" y="5969000"/>
                </a:lnTo>
                <a:lnTo>
                  <a:pt x="2380551" y="5956300"/>
                </a:lnTo>
                <a:lnTo>
                  <a:pt x="2335466" y="5930900"/>
                </a:lnTo>
                <a:lnTo>
                  <a:pt x="2290838" y="5918200"/>
                </a:lnTo>
                <a:lnTo>
                  <a:pt x="2246693" y="5892800"/>
                </a:lnTo>
                <a:lnTo>
                  <a:pt x="2203031" y="5880100"/>
                </a:lnTo>
                <a:lnTo>
                  <a:pt x="2117153" y="5829300"/>
                </a:lnTo>
                <a:lnTo>
                  <a:pt x="2033257" y="5778500"/>
                </a:lnTo>
                <a:lnTo>
                  <a:pt x="1992058" y="5765800"/>
                </a:lnTo>
                <a:lnTo>
                  <a:pt x="1911210" y="5715000"/>
                </a:lnTo>
                <a:lnTo>
                  <a:pt x="1832432" y="5664200"/>
                </a:lnTo>
                <a:lnTo>
                  <a:pt x="1793836" y="5626100"/>
                </a:lnTo>
                <a:lnTo>
                  <a:pt x="1718246" y="5575300"/>
                </a:lnTo>
                <a:lnTo>
                  <a:pt x="1681264" y="5549900"/>
                </a:lnTo>
                <a:lnTo>
                  <a:pt x="1644827" y="5524500"/>
                </a:lnTo>
                <a:lnTo>
                  <a:pt x="1608950" y="5486400"/>
                </a:lnTo>
                <a:lnTo>
                  <a:pt x="1573618" y="5461000"/>
                </a:lnTo>
                <a:lnTo>
                  <a:pt x="1538859" y="5435600"/>
                </a:lnTo>
                <a:lnTo>
                  <a:pt x="1504670" y="5397500"/>
                </a:lnTo>
                <a:lnTo>
                  <a:pt x="1471053" y="5372100"/>
                </a:lnTo>
                <a:lnTo>
                  <a:pt x="1438008" y="5334000"/>
                </a:lnTo>
                <a:lnTo>
                  <a:pt x="1405547" y="5308600"/>
                </a:lnTo>
                <a:lnTo>
                  <a:pt x="1373682" y="5270500"/>
                </a:lnTo>
                <a:lnTo>
                  <a:pt x="1342402" y="5232400"/>
                </a:lnTo>
                <a:lnTo>
                  <a:pt x="1311719" y="5207000"/>
                </a:lnTo>
                <a:lnTo>
                  <a:pt x="1281633" y="5168900"/>
                </a:lnTo>
                <a:lnTo>
                  <a:pt x="1252156" y="5130800"/>
                </a:lnTo>
                <a:lnTo>
                  <a:pt x="1223302" y="5092700"/>
                </a:lnTo>
                <a:lnTo>
                  <a:pt x="1195057" y="5067300"/>
                </a:lnTo>
                <a:lnTo>
                  <a:pt x="1167422" y="5029200"/>
                </a:lnTo>
                <a:lnTo>
                  <a:pt x="1140434" y="4991100"/>
                </a:lnTo>
                <a:lnTo>
                  <a:pt x="1114056" y="4953000"/>
                </a:lnTo>
                <a:lnTo>
                  <a:pt x="1088326" y="4914900"/>
                </a:lnTo>
                <a:lnTo>
                  <a:pt x="1063244" y="4876800"/>
                </a:lnTo>
                <a:lnTo>
                  <a:pt x="1038796" y="4838700"/>
                </a:lnTo>
                <a:lnTo>
                  <a:pt x="1014996" y="4800600"/>
                </a:lnTo>
                <a:lnTo>
                  <a:pt x="991857" y="4762500"/>
                </a:lnTo>
                <a:lnTo>
                  <a:pt x="969391" y="4724400"/>
                </a:lnTo>
                <a:lnTo>
                  <a:pt x="947572" y="4686300"/>
                </a:lnTo>
                <a:lnTo>
                  <a:pt x="926426" y="4648200"/>
                </a:lnTo>
                <a:lnTo>
                  <a:pt x="905954" y="4610100"/>
                </a:lnTo>
                <a:lnTo>
                  <a:pt x="886167" y="4572000"/>
                </a:lnTo>
                <a:lnTo>
                  <a:pt x="867067" y="4521200"/>
                </a:lnTo>
                <a:lnTo>
                  <a:pt x="848652" y="4483100"/>
                </a:lnTo>
                <a:lnTo>
                  <a:pt x="830935" y="4445000"/>
                </a:lnTo>
                <a:lnTo>
                  <a:pt x="813917" y="4394200"/>
                </a:lnTo>
                <a:lnTo>
                  <a:pt x="797598" y="4356100"/>
                </a:lnTo>
                <a:lnTo>
                  <a:pt x="781989" y="4318000"/>
                </a:lnTo>
                <a:lnTo>
                  <a:pt x="767092" y="4267200"/>
                </a:lnTo>
                <a:lnTo>
                  <a:pt x="752919" y="4229100"/>
                </a:lnTo>
                <a:lnTo>
                  <a:pt x="739470" y="4191000"/>
                </a:lnTo>
                <a:lnTo>
                  <a:pt x="726744" y="4140200"/>
                </a:lnTo>
                <a:lnTo>
                  <a:pt x="714756" y="4102100"/>
                </a:lnTo>
                <a:lnTo>
                  <a:pt x="703503" y="4051300"/>
                </a:lnTo>
                <a:lnTo>
                  <a:pt x="693000" y="4013200"/>
                </a:lnTo>
                <a:lnTo>
                  <a:pt x="683234" y="3962400"/>
                </a:lnTo>
                <a:lnTo>
                  <a:pt x="674230" y="3924300"/>
                </a:lnTo>
                <a:lnTo>
                  <a:pt x="665988" y="3873500"/>
                </a:lnTo>
                <a:lnTo>
                  <a:pt x="658495" y="3835400"/>
                </a:lnTo>
                <a:lnTo>
                  <a:pt x="651776" y="3784600"/>
                </a:lnTo>
                <a:lnTo>
                  <a:pt x="645833" y="3733800"/>
                </a:lnTo>
                <a:lnTo>
                  <a:pt x="640664" y="3695700"/>
                </a:lnTo>
                <a:lnTo>
                  <a:pt x="636270" y="3644900"/>
                </a:lnTo>
                <a:lnTo>
                  <a:pt x="632663" y="3594100"/>
                </a:lnTo>
                <a:lnTo>
                  <a:pt x="629856" y="3556000"/>
                </a:lnTo>
                <a:lnTo>
                  <a:pt x="627849" y="3505200"/>
                </a:lnTo>
                <a:lnTo>
                  <a:pt x="626630" y="3454400"/>
                </a:lnTo>
                <a:lnTo>
                  <a:pt x="626237" y="3416300"/>
                </a:lnTo>
                <a:lnTo>
                  <a:pt x="625932" y="3365500"/>
                </a:lnTo>
                <a:lnTo>
                  <a:pt x="626440" y="3314700"/>
                </a:lnTo>
                <a:lnTo>
                  <a:pt x="627748" y="3263900"/>
                </a:lnTo>
                <a:lnTo>
                  <a:pt x="629856" y="3225800"/>
                </a:lnTo>
                <a:lnTo>
                  <a:pt x="632752" y="3175000"/>
                </a:lnTo>
                <a:lnTo>
                  <a:pt x="636435" y="3124200"/>
                </a:lnTo>
                <a:lnTo>
                  <a:pt x="640905" y="3086100"/>
                </a:lnTo>
                <a:lnTo>
                  <a:pt x="646150" y="3035300"/>
                </a:lnTo>
                <a:lnTo>
                  <a:pt x="652157" y="2997200"/>
                </a:lnTo>
                <a:lnTo>
                  <a:pt x="658939" y="2946400"/>
                </a:lnTo>
                <a:lnTo>
                  <a:pt x="666496" y="2895600"/>
                </a:lnTo>
                <a:lnTo>
                  <a:pt x="674789" y="2857500"/>
                </a:lnTo>
                <a:lnTo>
                  <a:pt x="683844" y="2806700"/>
                </a:lnTo>
                <a:lnTo>
                  <a:pt x="693648" y="2768600"/>
                </a:lnTo>
                <a:lnTo>
                  <a:pt x="704202" y="2717800"/>
                </a:lnTo>
                <a:lnTo>
                  <a:pt x="715492" y="2679700"/>
                </a:lnTo>
                <a:lnTo>
                  <a:pt x="727506" y="2628900"/>
                </a:lnTo>
                <a:lnTo>
                  <a:pt x="740257" y="2590800"/>
                </a:lnTo>
                <a:lnTo>
                  <a:pt x="753719" y="2552700"/>
                </a:lnTo>
                <a:lnTo>
                  <a:pt x="767918" y="2501900"/>
                </a:lnTo>
                <a:lnTo>
                  <a:pt x="782815" y="2463800"/>
                </a:lnTo>
                <a:lnTo>
                  <a:pt x="798436" y="2413000"/>
                </a:lnTo>
                <a:lnTo>
                  <a:pt x="814743" y="2374900"/>
                </a:lnTo>
                <a:lnTo>
                  <a:pt x="831761" y="2336800"/>
                </a:lnTo>
                <a:lnTo>
                  <a:pt x="849477" y="2298700"/>
                </a:lnTo>
                <a:lnTo>
                  <a:pt x="867879" y="2247900"/>
                </a:lnTo>
                <a:lnTo>
                  <a:pt x="886955" y="2209800"/>
                </a:lnTo>
                <a:lnTo>
                  <a:pt x="906729" y="2171700"/>
                </a:lnTo>
                <a:lnTo>
                  <a:pt x="927163" y="2133600"/>
                </a:lnTo>
                <a:lnTo>
                  <a:pt x="948270" y="2095500"/>
                </a:lnTo>
                <a:lnTo>
                  <a:pt x="970051" y="2057400"/>
                </a:lnTo>
                <a:lnTo>
                  <a:pt x="992479" y="2006600"/>
                </a:lnTo>
                <a:lnTo>
                  <a:pt x="1015568" y="1968500"/>
                </a:lnTo>
                <a:lnTo>
                  <a:pt x="1039317" y="1930400"/>
                </a:lnTo>
                <a:lnTo>
                  <a:pt x="1063701" y="1892300"/>
                </a:lnTo>
                <a:lnTo>
                  <a:pt x="1088732" y="1854200"/>
                </a:lnTo>
                <a:lnTo>
                  <a:pt x="1114386" y="1828800"/>
                </a:lnTo>
                <a:lnTo>
                  <a:pt x="1140688" y="1790700"/>
                </a:lnTo>
                <a:lnTo>
                  <a:pt x="1167612" y="1752600"/>
                </a:lnTo>
                <a:lnTo>
                  <a:pt x="1195146" y="1714500"/>
                </a:lnTo>
                <a:lnTo>
                  <a:pt x="1223302" y="1676400"/>
                </a:lnTo>
                <a:lnTo>
                  <a:pt x="1252080" y="1638300"/>
                </a:lnTo>
                <a:lnTo>
                  <a:pt x="1281455" y="1612900"/>
                </a:lnTo>
                <a:lnTo>
                  <a:pt x="1311440" y="1574800"/>
                </a:lnTo>
                <a:lnTo>
                  <a:pt x="1342009" y="1536700"/>
                </a:lnTo>
                <a:lnTo>
                  <a:pt x="1373174" y="1511300"/>
                </a:lnTo>
                <a:lnTo>
                  <a:pt x="1404937" y="1473200"/>
                </a:lnTo>
                <a:lnTo>
                  <a:pt x="1437271" y="1447800"/>
                </a:lnTo>
                <a:lnTo>
                  <a:pt x="1470190" y="1409700"/>
                </a:lnTo>
                <a:lnTo>
                  <a:pt x="1503680" y="1384300"/>
                </a:lnTo>
                <a:lnTo>
                  <a:pt x="1537728" y="1346200"/>
                </a:lnTo>
                <a:lnTo>
                  <a:pt x="1572348" y="1320800"/>
                </a:lnTo>
                <a:lnTo>
                  <a:pt x="1607527" y="1295400"/>
                </a:lnTo>
                <a:lnTo>
                  <a:pt x="1643253" y="1257300"/>
                </a:lnTo>
                <a:lnTo>
                  <a:pt x="1679536" y="1231900"/>
                </a:lnTo>
                <a:lnTo>
                  <a:pt x="1753717" y="1181100"/>
                </a:lnTo>
                <a:lnTo>
                  <a:pt x="1791614" y="1143000"/>
                </a:lnTo>
                <a:lnTo>
                  <a:pt x="1868982" y="1092200"/>
                </a:lnTo>
                <a:lnTo>
                  <a:pt x="1948434" y="1041400"/>
                </a:lnTo>
                <a:lnTo>
                  <a:pt x="1988921" y="1016000"/>
                </a:lnTo>
                <a:lnTo>
                  <a:pt x="2029917" y="1003300"/>
                </a:lnTo>
                <a:lnTo>
                  <a:pt x="2113394" y="952500"/>
                </a:lnTo>
                <a:lnTo>
                  <a:pt x="2155875" y="927100"/>
                </a:lnTo>
                <a:lnTo>
                  <a:pt x="2198840" y="914400"/>
                </a:lnTo>
                <a:lnTo>
                  <a:pt x="2286203" y="863600"/>
                </a:lnTo>
                <a:lnTo>
                  <a:pt x="2330589" y="850900"/>
                </a:lnTo>
                <a:lnTo>
                  <a:pt x="2375446" y="825500"/>
                </a:lnTo>
                <a:lnTo>
                  <a:pt x="2466530" y="800100"/>
                </a:lnTo>
                <a:lnTo>
                  <a:pt x="2512758" y="774700"/>
                </a:lnTo>
                <a:lnTo>
                  <a:pt x="2654084" y="736600"/>
                </a:lnTo>
                <a:lnTo>
                  <a:pt x="2702064" y="711200"/>
                </a:lnTo>
                <a:lnTo>
                  <a:pt x="2898190" y="660400"/>
                </a:lnTo>
                <a:lnTo>
                  <a:pt x="2948254" y="660400"/>
                </a:lnTo>
                <a:lnTo>
                  <a:pt x="2998724" y="647700"/>
                </a:lnTo>
                <a:lnTo>
                  <a:pt x="3061919" y="635000"/>
                </a:lnTo>
                <a:lnTo>
                  <a:pt x="3120606" y="622300"/>
                </a:lnTo>
                <a:lnTo>
                  <a:pt x="3174860" y="609600"/>
                </a:lnTo>
                <a:lnTo>
                  <a:pt x="3224784" y="584200"/>
                </a:lnTo>
                <a:lnTo>
                  <a:pt x="3270453" y="571500"/>
                </a:lnTo>
                <a:lnTo>
                  <a:pt x="3311969" y="546100"/>
                </a:lnTo>
                <a:lnTo>
                  <a:pt x="3349409" y="520700"/>
                </a:lnTo>
                <a:lnTo>
                  <a:pt x="3382873" y="495300"/>
                </a:lnTo>
                <a:lnTo>
                  <a:pt x="3412452" y="469900"/>
                </a:lnTo>
                <a:lnTo>
                  <a:pt x="3460305" y="406400"/>
                </a:lnTo>
                <a:lnTo>
                  <a:pt x="3478758" y="381000"/>
                </a:lnTo>
                <a:lnTo>
                  <a:pt x="3493693" y="342900"/>
                </a:lnTo>
                <a:lnTo>
                  <a:pt x="3505200" y="304800"/>
                </a:lnTo>
                <a:lnTo>
                  <a:pt x="3513340" y="266700"/>
                </a:lnTo>
                <a:lnTo>
                  <a:pt x="3518243" y="215900"/>
                </a:lnTo>
                <a:lnTo>
                  <a:pt x="3519970" y="177800"/>
                </a:lnTo>
                <a:lnTo>
                  <a:pt x="3518636" y="127000"/>
                </a:lnTo>
                <a:lnTo>
                  <a:pt x="3514306" y="88900"/>
                </a:lnTo>
                <a:lnTo>
                  <a:pt x="3507092" y="38100"/>
                </a:lnTo>
                <a:lnTo>
                  <a:pt x="3501440" y="12700"/>
                </a:lnTo>
                <a:lnTo>
                  <a:pt x="1860702" y="12700"/>
                </a:lnTo>
                <a:lnTo>
                  <a:pt x="1821967" y="25400"/>
                </a:lnTo>
                <a:lnTo>
                  <a:pt x="1778939" y="50800"/>
                </a:lnTo>
                <a:lnTo>
                  <a:pt x="1736255" y="63500"/>
                </a:lnTo>
                <a:lnTo>
                  <a:pt x="1651914" y="114300"/>
                </a:lnTo>
                <a:lnTo>
                  <a:pt x="1610271" y="127000"/>
                </a:lnTo>
                <a:lnTo>
                  <a:pt x="1487487" y="203200"/>
                </a:lnTo>
                <a:lnTo>
                  <a:pt x="1367955" y="279400"/>
                </a:lnTo>
                <a:lnTo>
                  <a:pt x="1251775" y="355600"/>
                </a:lnTo>
                <a:lnTo>
                  <a:pt x="1176223" y="406400"/>
                </a:lnTo>
                <a:lnTo>
                  <a:pt x="1102220" y="457200"/>
                </a:lnTo>
                <a:lnTo>
                  <a:pt x="1065809" y="495300"/>
                </a:lnTo>
                <a:lnTo>
                  <a:pt x="1029792" y="520700"/>
                </a:lnTo>
                <a:lnTo>
                  <a:pt x="958951" y="571500"/>
                </a:lnTo>
                <a:lnTo>
                  <a:pt x="924140" y="609600"/>
                </a:lnTo>
                <a:lnTo>
                  <a:pt x="889723" y="635000"/>
                </a:lnTo>
                <a:lnTo>
                  <a:pt x="855738" y="673100"/>
                </a:lnTo>
                <a:lnTo>
                  <a:pt x="822147" y="698500"/>
                </a:lnTo>
                <a:lnTo>
                  <a:pt x="788987" y="736600"/>
                </a:lnTo>
                <a:lnTo>
                  <a:pt x="756234" y="762000"/>
                </a:lnTo>
                <a:lnTo>
                  <a:pt x="723912" y="800100"/>
                </a:lnTo>
                <a:lnTo>
                  <a:pt x="692023" y="825500"/>
                </a:lnTo>
                <a:lnTo>
                  <a:pt x="660552" y="863600"/>
                </a:lnTo>
                <a:lnTo>
                  <a:pt x="629513" y="901700"/>
                </a:lnTo>
                <a:lnTo>
                  <a:pt x="598906" y="927100"/>
                </a:lnTo>
                <a:lnTo>
                  <a:pt x="568744" y="965200"/>
                </a:lnTo>
                <a:lnTo>
                  <a:pt x="539013" y="1003300"/>
                </a:lnTo>
                <a:lnTo>
                  <a:pt x="509727" y="1028700"/>
                </a:lnTo>
                <a:lnTo>
                  <a:pt x="480898" y="1066800"/>
                </a:lnTo>
                <a:lnTo>
                  <a:pt x="452513" y="1104900"/>
                </a:lnTo>
                <a:lnTo>
                  <a:pt x="424573" y="1143000"/>
                </a:lnTo>
                <a:lnTo>
                  <a:pt x="397103" y="1181100"/>
                </a:lnTo>
                <a:lnTo>
                  <a:pt x="370078" y="1219200"/>
                </a:lnTo>
                <a:lnTo>
                  <a:pt x="343522" y="1257300"/>
                </a:lnTo>
                <a:lnTo>
                  <a:pt x="317423" y="1282700"/>
                </a:lnTo>
                <a:lnTo>
                  <a:pt x="291795" y="1320800"/>
                </a:lnTo>
                <a:lnTo>
                  <a:pt x="266636" y="1358900"/>
                </a:lnTo>
                <a:lnTo>
                  <a:pt x="241960" y="1397000"/>
                </a:lnTo>
                <a:lnTo>
                  <a:pt x="217754" y="1447800"/>
                </a:lnTo>
                <a:lnTo>
                  <a:pt x="194017" y="1485900"/>
                </a:lnTo>
                <a:lnTo>
                  <a:pt x="170776" y="1524000"/>
                </a:lnTo>
                <a:lnTo>
                  <a:pt x="148018" y="1562100"/>
                </a:lnTo>
                <a:lnTo>
                  <a:pt x="125742" y="1600200"/>
                </a:lnTo>
                <a:lnTo>
                  <a:pt x="103962" y="1638300"/>
                </a:lnTo>
                <a:lnTo>
                  <a:pt x="82664" y="1676400"/>
                </a:lnTo>
                <a:lnTo>
                  <a:pt x="61874" y="1727200"/>
                </a:lnTo>
                <a:lnTo>
                  <a:pt x="41592" y="1765300"/>
                </a:lnTo>
                <a:lnTo>
                  <a:pt x="21805" y="1803400"/>
                </a:lnTo>
                <a:lnTo>
                  <a:pt x="2514" y="1841500"/>
                </a:lnTo>
                <a:lnTo>
                  <a:pt x="0" y="1854200"/>
                </a:lnTo>
                <a:lnTo>
                  <a:pt x="0" y="4940300"/>
                </a:lnTo>
                <a:lnTo>
                  <a:pt x="15252" y="4965700"/>
                </a:lnTo>
                <a:lnTo>
                  <a:pt x="35077" y="5016500"/>
                </a:lnTo>
                <a:lnTo>
                  <a:pt x="55397" y="5054600"/>
                </a:lnTo>
                <a:lnTo>
                  <a:pt x="76225" y="5092700"/>
                </a:lnTo>
                <a:lnTo>
                  <a:pt x="97548" y="5130800"/>
                </a:lnTo>
                <a:lnTo>
                  <a:pt x="119367" y="5181600"/>
                </a:lnTo>
                <a:lnTo>
                  <a:pt x="141668" y="5219700"/>
                </a:lnTo>
                <a:lnTo>
                  <a:pt x="164452" y="5257800"/>
                </a:lnTo>
                <a:lnTo>
                  <a:pt x="187706" y="5295900"/>
                </a:lnTo>
                <a:lnTo>
                  <a:pt x="211442" y="5334000"/>
                </a:lnTo>
                <a:lnTo>
                  <a:pt x="235648" y="5372100"/>
                </a:lnTo>
                <a:lnTo>
                  <a:pt x="260324" y="5410200"/>
                </a:lnTo>
                <a:lnTo>
                  <a:pt x="285470" y="5448300"/>
                </a:lnTo>
                <a:lnTo>
                  <a:pt x="311061" y="5486400"/>
                </a:lnTo>
                <a:lnTo>
                  <a:pt x="337108" y="5524500"/>
                </a:lnTo>
                <a:lnTo>
                  <a:pt x="363613" y="5562600"/>
                </a:lnTo>
                <a:lnTo>
                  <a:pt x="390563" y="5600700"/>
                </a:lnTo>
                <a:lnTo>
                  <a:pt x="417944" y="5638800"/>
                </a:lnTo>
                <a:lnTo>
                  <a:pt x="445770" y="5676900"/>
                </a:lnTo>
                <a:lnTo>
                  <a:pt x="474040" y="5715000"/>
                </a:lnTo>
                <a:lnTo>
                  <a:pt x="502729" y="5753100"/>
                </a:lnTo>
                <a:lnTo>
                  <a:pt x="531850" y="5791200"/>
                </a:lnTo>
                <a:lnTo>
                  <a:pt x="561390" y="5816600"/>
                </a:lnTo>
                <a:lnTo>
                  <a:pt x="591350" y="5854700"/>
                </a:lnTo>
                <a:lnTo>
                  <a:pt x="621728" y="5892800"/>
                </a:lnTo>
                <a:lnTo>
                  <a:pt x="652513" y="5930900"/>
                </a:lnTo>
                <a:lnTo>
                  <a:pt x="683691" y="5956300"/>
                </a:lnTo>
                <a:lnTo>
                  <a:pt x="715289" y="5994400"/>
                </a:lnTo>
                <a:lnTo>
                  <a:pt x="747280" y="6032500"/>
                </a:lnTo>
                <a:lnTo>
                  <a:pt x="779665" y="6057900"/>
                </a:lnTo>
                <a:lnTo>
                  <a:pt x="812431" y="6096000"/>
                </a:lnTo>
                <a:lnTo>
                  <a:pt x="845591" y="6121400"/>
                </a:lnTo>
                <a:lnTo>
                  <a:pt x="879144" y="6159500"/>
                </a:lnTo>
                <a:lnTo>
                  <a:pt x="947356" y="6210300"/>
                </a:lnTo>
                <a:lnTo>
                  <a:pt x="982014" y="6248400"/>
                </a:lnTo>
                <a:lnTo>
                  <a:pt x="1052436" y="6299200"/>
                </a:lnTo>
                <a:lnTo>
                  <a:pt x="1088186" y="6337300"/>
                </a:lnTo>
                <a:lnTo>
                  <a:pt x="1124280" y="6362700"/>
                </a:lnTo>
                <a:lnTo>
                  <a:pt x="1234668" y="6438900"/>
                </a:lnTo>
                <a:lnTo>
                  <a:pt x="1272146" y="6477000"/>
                </a:lnTo>
                <a:lnTo>
                  <a:pt x="1309966" y="6502400"/>
                </a:lnTo>
                <a:lnTo>
                  <a:pt x="1425346" y="6578600"/>
                </a:lnTo>
                <a:lnTo>
                  <a:pt x="1464449" y="6591300"/>
                </a:lnTo>
                <a:lnTo>
                  <a:pt x="1623961" y="6692900"/>
                </a:lnTo>
                <a:lnTo>
                  <a:pt x="1664589" y="6705600"/>
                </a:lnTo>
                <a:lnTo>
                  <a:pt x="1746719" y="6756400"/>
                </a:lnTo>
                <a:lnTo>
                  <a:pt x="1788223" y="6769100"/>
                </a:lnTo>
                <a:lnTo>
                  <a:pt x="1829993" y="6794500"/>
                </a:lnTo>
                <a:lnTo>
                  <a:pt x="1872056" y="6807200"/>
                </a:lnTo>
                <a:lnTo>
                  <a:pt x="1914372" y="6832600"/>
                </a:lnTo>
                <a:lnTo>
                  <a:pt x="1956968" y="6845300"/>
                </a:lnTo>
                <a:lnTo>
                  <a:pt x="1994306" y="6858000"/>
                </a:lnTo>
                <a:lnTo>
                  <a:pt x="3506127" y="6858000"/>
                </a:lnTo>
                <a:lnTo>
                  <a:pt x="3517011" y="6794500"/>
                </a:lnTo>
                <a:lnTo>
                  <a:pt x="3522065" y="6743700"/>
                </a:lnTo>
                <a:lnTo>
                  <a:pt x="3525164" y="6692900"/>
                </a:lnTo>
                <a:lnTo>
                  <a:pt x="3526129" y="6654800"/>
                </a:lnTo>
                <a:close/>
              </a:path>
              <a:path w="7005320" h="6858000">
                <a:moveTo>
                  <a:pt x="6982612" y="0"/>
                </a:moveTo>
                <a:lnTo>
                  <a:pt x="5907900" y="0"/>
                </a:lnTo>
                <a:lnTo>
                  <a:pt x="5949023" y="27228"/>
                </a:lnTo>
                <a:lnTo>
                  <a:pt x="5990069" y="54991"/>
                </a:lnTo>
                <a:lnTo>
                  <a:pt x="6030925" y="83261"/>
                </a:lnTo>
                <a:lnTo>
                  <a:pt x="6071616" y="112014"/>
                </a:lnTo>
                <a:lnTo>
                  <a:pt x="6117120" y="142671"/>
                </a:lnTo>
                <a:lnTo>
                  <a:pt x="6162802" y="170154"/>
                </a:lnTo>
                <a:lnTo>
                  <a:pt x="6208522" y="194525"/>
                </a:lnTo>
                <a:lnTo>
                  <a:pt x="6254153" y="215823"/>
                </a:lnTo>
                <a:lnTo>
                  <a:pt x="6299581" y="234061"/>
                </a:lnTo>
                <a:lnTo>
                  <a:pt x="6344679" y="249301"/>
                </a:lnTo>
                <a:lnTo>
                  <a:pt x="6389332" y="261581"/>
                </a:lnTo>
                <a:lnTo>
                  <a:pt x="6433401" y="270929"/>
                </a:lnTo>
                <a:lnTo>
                  <a:pt x="6476784" y="277393"/>
                </a:lnTo>
                <a:lnTo>
                  <a:pt x="6519342" y="281000"/>
                </a:lnTo>
                <a:lnTo>
                  <a:pt x="6560960" y="281787"/>
                </a:lnTo>
                <a:lnTo>
                  <a:pt x="6601511" y="279806"/>
                </a:lnTo>
                <a:lnTo>
                  <a:pt x="6640881" y="275094"/>
                </a:lnTo>
                <a:lnTo>
                  <a:pt x="6678930" y="267677"/>
                </a:lnTo>
                <a:lnTo>
                  <a:pt x="6750621" y="244919"/>
                </a:lnTo>
                <a:lnTo>
                  <a:pt x="6815607" y="211823"/>
                </a:lnTo>
                <a:lnTo>
                  <a:pt x="6872884" y="168706"/>
                </a:lnTo>
                <a:lnTo>
                  <a:pt x="6921500" y="115874"/>
                </a:lnTo>
                <a:lnTo>
                  <a:pt x="6960451" y="53644"/>
                </a:lnTo>
                <a:lnTo>
                  <a:pt x="6975996" y="19088"/>
                </a:lnTo>
                <a:lnTo>
                  <a:pt x="6982612" y="0"/>
                </a:lnTo>
                <a:close/>
              </a:path>
              <a:path w="7005320" h="6858000">
                <a:moveTo>
                  <a:pt x="7004710" y="6858000"/>
                </a:moveTo>
                <a:lnTo>
                  <a:pt x="6974535" y="6790868"/>
                </a:lnTo>
                <a:lnTo>
                  <a:pt x="6945592" y="6743878"/>
                </a:lnTo>
                <a:lnTo>
                  <a:pt x="6909435" y="6694843"/>
                </a:lnTo>
                <a:lnTo>
                  <a:pt x="6872376" y="6652450"/>
                </a:lnTo>
                <a:lnTo>
                  <a:pt x="6835318" y="6614249"/>
                </a:lnTo>
                <a:lnTo>
                  <a:pt x="6798221" y="6580213"/>
                </a:lnTo>
                <a:lnTo>
                  <a:pt x="6761099" y="6550304"/>
                </a:lnTo>
                <a:lnTo>
                  <a:pt x="6723926" y="6524472"/>
                </a:lnTo>
                <a:lnTo>
                  <a:pt x="6686677" y="6502705"/>
                </a:lnTo>
                <a:lnTo>
                  <a:pt x="6649352" y="6484950"/>
                </a:lnTo>
                <a:lnTo>
                  <a:pt x="6611950" y="6471158"/>
                </a:lnTo>
                <a:lnTo>
                  <a:pt x="6574434" y="6461315"/>
                </a:lnTo>
                <a:lnTo>
                  <a:pt x="6499034" y="6453276"/>
                </a:lnTo>
                <a:lnTo>
                  <a:pt x="6461138" y="6455016"/>
                </a:lnTo>
                <a:lnTo>
                  <a:pt x="6423076" y="6460528"/>
                </a:lnTo>
                <a:lnTo>
                  <a:pt x="6384849" y="6469799"/>
                </a:lnTo>
                <a:lnTo>
                  <a:pt x="6346444" y="6482778"/>
                </a:lnTo>
                <a:lnTo>
                  <a:pt x="6307848" y="6499428"/>
                </a:lnTo>
                <a:lnTo>
                  <a:pt x="6269037" y="6519710"/>
                </a:lnTo>
                <a:lnTo>
                  <a:pt x="6230010" y="6543586"/>
                </a:lnTo>
                <a:lnTo>
                  <a:pt x="6190754" y="6571031"/>
                </a:lnTo>
                <a:lnTo>
                  <a:pt x="6151245" y="6601993"/>
                </a:lnTo>
                <a:lnTo>
                  <a:pt x="6073508" y="6669303"/>
                </a:lnTo>
                <a:lnTo>
                  <a:pt x="6032639" y="6698437"/>
                </a:lnTo>
                <a:lnTo>
                  <a:pt x="5990818" y="6724764"/>
                </a:lnTo>
                <a:lnTo>
                  <a:pt x="5949950" y="6749224"/>
                </a:lnTo>
                <a:lnTo>
                  <a:pt x="5911977" y="6772757"/>
                </a:lnTo>
                <a:lnTo>
                  <a:pt x="5871502" y="6800126"/>
                </a:lnTo>
                <a:lnTo>
                  <a:pt x="5830836" y="6826986"/>
                </a:lnTo>
                <a:lnTo>
                  <a:pt x="5789968" y="6853339"/>
                </a:lnTo>
                <a:lnTo>
                  <a:pt x="5782551" y="6858000"/>
                </a:lnTo>
                <a:lnTo>
                  <a:pt x="7004710" y="6858000"/>
                </a:lnTo>
                <a:close/>
              </a:path>
            </a:pathLst>
          </a:custGeom>
          <a:solidFill>
            <a:srgbClr val="E7E6E6">
              <a:alpha val="909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3367" y="1312163"/>
            <a:ext cx="1744980" cy="67360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6469379" y="4233671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79" y="0"/>
                </a:lnTo>
              </a:path>
            </a:pathLst>
          </a:custGeom>
          <a:ln w="6096">
            <a:solidFill>
              <a:srgbClr val="2C5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7005320" cy="6858000"/>
          </a:xfrm>
          <a:custGeom>
            <a:avLst/>
            <a:gdLst/>
            <a:ahLst/>
            <a:cxnLst/>
            <a:rect l="l" t="t" r="r" b="b"/>
            <a:pathLst>
              <a:path w="7005320" h="6858000">
                <a:moveTo>
                  <a:pt x="1050912" y="0"/>
                </a:moveTo>
                <a:lnTo>
                  <a:pt x="0" y="0"/>
                </a:lnTo>
                <a:lnTo>
                  <a:pt x="0" y="1047686"/>
                </a:lnTo>
                <a:lnTo>
                  <a:pt x="1524" y="1045502"/>
                </a:lnTo>
                <a:lnTo>
                  <a:pt x="29552" y="1006335"/>
                </a:lnTo>
                <a:lnTo>
                  <a:pt x="58102" y="967409"/>
                </a:lnTo>
                <a:lnTo>
                  <a:pt x="87185" y="928738"/>
                </a:lnTo>
                <a:lnTo>
                  <a:pt x="116789" y="890333"/>
                </a:lnTo>
                <a:lnTo>
                  <a:pt x="146913" y="852170"/>
                </a:lnTo>
                <a:lnTo>
                  <a:pt x="177215" y="814400"/>
                </a:lnTo>
                <a:lnTo>
                  <a:pt x="207835" y="777062"/>
                </a:lnTo>
                <a:lnTo>
                  <a:pt x="238772" y="740156"/>
                </a:lnTo>
                <a:lnTo>
                  <a:pt x="270027" y="703707"/>
                </a:lnTo>
                <a:lnTo>
                  <a:pt x="301599" y="667689"/>
                </a:lnTo>
                <a:lnTo>
                  <a:pt x="333476" y="632117"/>
                </a:lnTo>
                <a:lnTo>
                  <a:pt x="365671" y="596988"/>
                </a:lnTo>
                <a:lnTo>
                  <a:pt x="398157" y="562305"/>
                </a:lnTo>
                <a:lnTo>
                  <a:pt x="430949" y="528053"/>
                </a:lnTo>
                <a:lnTo>
                  <a:pt x="464032" y="494258"/>
                </a:lnTo>
                <a:lnTo>
                  <a:pt x="497408" y="460895"/>
                </a:lnTo>
                <a:lnTo>
                  <a:pt x="531075" y="427990"/>
                </a:lnTo>
                <a:lnTo>
                  <a:pt x="565023" y="395516"/>
                </a:lnTo>
                <a:lnTo>
                  <a:pt x="599249" y="363499"/>
                </a:lnTo>
                <a:lnTo>
                  <a:pt x="633768" y="331914"/>
                </a:lnTo>
                <a:lnTo>
                  <a:pt x="668553" y="300786"/>
                </a:lnTo>
                <a:lnTo>
                  <a:pt x="703605" y="270103"/>
                </a:lnTo>
                <a:lnTo>
                  <a:pt x="738924" y="239864"/>
                </a:lnTo>
                <a:lnTo>
                  <a:pt x="774509" y="210083"/>
                </a:lnTo>
                <a:lnTo>
                  <a:pt x="810361" y="180733"/>
                </a:lnTo>
                <a:lnTo>
                  <a:pt x="846455" y="151841"/>
                </a:lnTo>
                <a:lnTo>
                  <a:pt x="882815" y="123393"/>
                </a:lnTo>
                <a:lnTo>
                  <a:pt x="919416" y="95402"/>
                </a:lnTo>
                <a:lnTo>
                  <a:pt x="956271" y="67843"/>
                </a:lnTo>
                <a:lnTo>
                  <a:pt x="993368" y="40754"/>
                </a:lnTo>
                <a:lnTo>
                  <a:pt x="1030693" y="14097"/>
                </a:lnTo>
                <a:lnTo>
                  <a:pt x="1050912" y="0"/>
                </a:lnTo>
                <a:close/>
              </a:path>
              <a:path w="7005320" h="6858000">
                <a:moveTo>
                  <a:pt x="1196555" y="6858000"/>
                </a:moveTo>
                <a:lnTo>
                  <a:pt x="1140066" y="6821322"/>
                </a:lnTo>
                <a:lnTo>
                  <a:pt x="1100924" y="6795097"/>
                </a:lnTo>
                <a:lnTo>
                  <a:pt x="1062024" y="6768414"/>
                </a:lnTo>
                <a:lnTo>
                  <a:pt x="1023366" y="6741249"/>
                </a:lnTo>
                <a:lnTo>
                  <a:pt x="984948" y="6713626"/>
                </a:lnTo>
                <a:lnTo>
                  <a:pt x="946772" y="6685521"/>
                </a:lnTo>
                <a:lnTo>
                  <a:pt x="908837" y="6656959"/>
                </a:lnTo>
                <a:lnTo>
                  <a:pt x="871169" y="6627927"/>
                </a:lnTo>
                <a:lnTo>
                  <a:pt x="833742" y="6598412"/>
                </a:lnTo>
                <a:lnTo>
                  <a:pt x="796594" y="6568440"/>
                </a:lnTo>
                <a:lnTo>
                  <a:pt x="759701" y="6537998"/>
                </a:lnTo>
                <a:lnTo>
                  <a:pt x="723074" y="6507099"/>
                </a:lnTo>
                <a:lnTo>
                  <a:pt x="686727" y="6475717"/>
                </a:lnTo>
                <a:lnTo>
                  <a:pt x="650659" y="6443878"/>
                </a:lnTo>
                <a:lnTo>
                  <a:pt x="614870" y="6411569"/>
                </a:lnTo>
                <a:lnTo>
                  <a:pt x="579361" y="6378791"/>
                </a:lnTo>
                <a:lnTo>
                  <a:pt x="544144" y="6345555"/>
                </a:lnTo>
                <a:lnTo>
                  <a:pt x="509219" y="6311849"/>
                </a:lnTo>
                <a:lnTo>
                  <a:pt x="474599" y="6277686"/>
                </a:lnTo>
                <a:lnTo>
                  <a:pt x="440270" y="6243053"/>
                </a:lnTo>
                <a:lnTo>
                  <a:pt x="406260" y="6207950"/>
                </a:lnTo>
                <a:lnTo>
                  <a:pt x="372783" y="6173025"/>
                </a:lnTo>
                <a:lnTo>
                  <a:pt x="339788" y="6137770"/>
                </a:lnTo>
                <a:lnTo>
                  <a:pt x="307289" y="6102223"/>
                </a:lnTo>
                <a:lnTo>
                  <a:pt x="275285" y="6066358"/>
                </a:lnTo>
                <a:lnTo>
                  <a:pt x="243776" y="6030201"/>
                </a:lnTo>
                <a:lnTo>
                  <a:pt x="212750" y="5993752"/>
                </a:lnTo>
                <a:lnTo>
                  <a:pt x="182219" y="5957024"/>
                </a:lnTo>
                <a:lnTo>
                  <a:pt x="152184" y="5919990"/>
                </a:lnTo>
                <a:lnTo>
                  <a:pt x="122643" y="5882691"/>
                </a:lnTo>
                <a:lnTo>
                  <a:pt x="93586" y="5845111"/>
                </a:lnTo>
                <a:lnTo>
                  <a:pt x="65024" y="5807265"/>
                </a:lnTo>
                <a:lnTo>
                  <a:pt x="36957" y="5769153"/>
                </a:lnTo>
                <a:lnTo>
                  <a:pt x="9385" y="5730786"/>
                </a:lnTo>
                <a:lnTo>
                  <a:pt x="0" y="5717387"/>
                </a:lnTo>
                <a:lnTo>
                  <a:pt x="0" y="6858000"/>
                </a:lnTo>
                <a:lnTo>
                  <a:pt x="1196555" y="6858000"/>
                </a:lnTo>
                <a:close/>
              </a:path>
              <a:path w="7005320" h="6858000">
                <a:moveTo>
                  <a:pt x="3526129" y="6654800"/>
                </a:moveTo>
                <a:lnTo>
                  <a:pt x="3524821" y="6604000"/>
                </a:lnTo>
                <a:lnTo>
                  <a:pt x="3521062" y="6565900"/>
                </a:lnTo>
                <a:lnTo>
                  <a:pt x="3514674" y="6515100"/>
                </a:lnTo>
                <a:lnTo>
                  <a:pt x="3505517" y="6477000"/>
                </a:lnTo>
                <a:lnTo>
                  <a:pt x="3493401" y="6438900"/>
                </a:lnTo>
                <a:lnTo>
                  <a:pt x="3478187" y="6413500"/>
                </a:lnTo>
                <a:lnTo>
                  <a:pt x="3459696" y="6375400"/>
                </a:lnTo>
                <a:lnTo>
                  <a:pt x="3437763" y="6350000"/>
                </a:lnTo>
                <a:lnTo>
                  <a:pt x="3412236" y="6311900"/>
                </a:lnTo>
                <a:lnTo>
                  <a:pt x="3382937" y="6286500"/>
                </a:lnTo>
                <a:lnTo>
                  <a:pt x="3349701" y="6261100"/>
                </a:lnTo>
                <a:lnTo>
                  <a:pt x="3312376" y="6235700"/>
                </a:lnTo>
                <a:lnTo>
                  <a:pt x="3270783" y="6223000"/>
                </a:lnTo>
                <a:lnTo>
                  <a:pt x="3224771" y="6197600"/>
                </a:lnTo>
                <a:lnTo>
                  <a:pt x="3174161" y="6184900"/>
                </a:lnTo>
                <a:lnTo>
                  <a:pt x="3118815" y="6172200"/>
                </a:lnTo>
                <a:lnTo>
                  <a:pt x="3058541" y="6159500"/>
                </a:lnTo>
                <a:lnTo>
                  <a:pt x="2660726" y="6057900"/>
                </a:lnTo>
                <a:lnTo>
                  <a:pt x="2565539" y="6032500"/>
                </a:lnTo>
                <a:lnTo>
                  <a:pt x="2518613" y="6007100"/>
                </a:lnTo>
                <a:lnTo>
                  <a:pt x="2472131" y="5994400"/>
                </a:lnTo>
                <a:lnTo>
                  <a:pt x="2426119" y="5969000"/>
                </a:lnTo>
                <a:lnTo>
                  <a:pt x="2380551" y="5956300"/>
                </a:lnTo>
                <a:lnTo>
                  <a:pt x="2335466" y="5930900"/>
                </a:lnTo>
                <a:lnTo>
                  <a:pt x="2290838" y="5918200"/>
                </a:lnTo>
                <a:lnTo>
                  <a:pt x="2246693" y="5892800"/>
                </a:lnTo>
                <a:lnTo>
                  <a:pt x="2203031" y="5880100"/>
                </a:lnTo>
                <a:lnTo>
                  <a:pt x="2117153" y="5829300"/>
                </a:lnTo>
                <a:lnTo>
                  <a:pt x="2033257" y="5778500"/>
                </a:lnTo>
                <a:lnTo>
                  <a:pt x="1992058" y="5765800"/>
                </a:lnTo>
                <a:lnTo>
                  <a:pt x="1911210" y="5715000"/>
                </a:lnTo>
                <a:lnTo>
                  <a:pt x="1832432" y="5664200"/>
                </a:lnTo>
                <a:lnTo>
                  <a:pt x="1793836" y="5626100"/>
                </a:lnTo>
                <a:lnTo>
                  <a:pt x="1718246" y="5575300"/>
                </a:lnTo>
                <a:lnTo>
                  <a:pt x="1681264" y="5549900"/>
                </a:lnTo>
                <a:lnTo>
                  <a:pt x="1644827" y="5524500"/>
                </a:lnTo>
                <a:lnTo>
                  <a:pt x="1608950" y="5486400"/>
                </a:lnTo>
                <a:lnTo>
                  <a:pt x="1573618" y="5461000"/>
                </a:lnTo>
                <a:lnTo>
                  <a:pt x="1538859" y="5435600"/>
                </a:lnTo>
                <a:lnTo>
                  <a:pt x="1504670" y="5397500"/>
                </a:lnTo>
                <a:lnTo>
                  <a:pt x="1471053" y="5372100"/>
                </a:lnTo>
                <a:lnTo>
                  <a:pt x="1438008" y="5334000"/>
                </a:lnTo>
                <a:lnTo>
                  <a:pt x="1405547" y="5308600"/>
                </a:lnTo>
                <a:lnTo>
                  <a:pt x="1373682" y="5270500"/>
                </a:lnTo>
                <a:lnTo>
                  <a:pt x="1342402" y="5232400"/>
                </a:lnTo>
                <a:lnTo>
                  <a:pt x="1311719" y="5207000"/>
                </a:lnTo>
                <a:lnTo>
                  <a:pt x="1281633" y="5168900"/>
                </a:lnTo>
                <a:lnTo>
                  <a:pt x="1252156" y="5130800"/>
                </a:lnTo>
                <a:lnTo>
                  <a:pt x="1223302" y="5092700"/>
                </a:lnTo>
                <a:lnTo>
                  <a:pt x="1195057" y="5067300"/>
                </a:lnTo>
                <a:lnTo>
                  <a:pt x="1167422" y="5029200"/>
                </a:lnTo>
                <a:lnTo>
                  <a:pt x="1140434" y="4991100"/>
                </a:lnTo>
                <a:lnTo>
                  <a:pt x="1114056" y="4953000"/>
                </a:lnTo>
                <a:lnTo>
                  <a:pt x="1088326" y="4914900"/>
                </a:lnTo>
                <a:lnTo>
                  <a:pt x="1063244" y="4876800"/>
                </a:lnTo>
                <a:lnTo>
                  <a:pt x="1038796" y="4838700"/>
                </a:lnTo>
                <a:lnTo>
                  <a:pt x="1014996" y="4800600"/>
                </a:lnTo>
                <a:lnTo>
                  <a:pt x="991857" y="4762500"/>
                </a:lnTo>
                <a:lnTo>
                  <a:pt x="969391" y="4724400"/>
                </a:lnTo>
                <a:lnTo>
                  <a:pt x="947572" y="4686300"/>
                </a:lnTo>
                <a:lnTo>
                  <a:pt x="926426" y="4648200"/>
                </a:lnTo>
                <a:lnTo>
                  <a:pt x="905954" y="4610100"/>
                </a:lnTo>
                <a:lnTo>
                  <a:pt x="886167" y="4572000"/>
                </a:lnTo>
                <a:lnTo>
                  <a:pt x="867067" y="4521200"/>
                </a:lnTo>
                <a:lnTo>
                  <a:pt x="848652" y="4483100"/>
                </a:lnTo>
                <a:lnTo>
                  <a:pt x="830935" y="4445000"/>
                </a:lnTo>
                <a:lnTo>
                  <a:pt x="813917" y="4394200"/>
                </a:lnTo>
                <a:lnTo>
                  <a:pt x="797598" y="4356100"/>
                </a:lnTo>
                <a:lnTo>
                  <a:pt x="781989" y="4318000"/>
                </a:lnTo>
                <a:lnTo>
                  <a:pt x="767092" y="4267200"/>
                </a:lnTo>
                <a:lnTo>
                  <a:pt x="752919" y="4229100"/>
                </a:lnTo>
                <a:lnTo>
                  <a:pt x="739470" y="4191000"/>
                </a:lnTo>
                <a:lnTo>
                  <a:pt x="726744" y="4140200"/>
                </a:lnTo>
                <a:lnTo>
                  <a:pt x="714756" y="4102100"/>
                </a:lnTo>
                <a:lnTo>
                  <a:pt x="703503" y="4051300"/>
                </a:lnTo>
                <a:lnTo>
                  <a:pt x="693000" y="4013200"/>
                </a:lnTo>
                <a:lnTo>
                  <a:pt x="683234" y="3962400"/>
                </a:lnTo>
                <a:lnTo>
                  <a:pt x="674230" y="3924300"/>
                </a:lnTo>
                <a:lnTo>
                  <a:pt x="665988" y="3873500"/>
                </a:lnTo>
                <a:lnTo>
                  <a:pt x="658495" y="3835400"/>
                </a:lnTo>
                <a:lnTo>
                  <a:pt x="651776" y="3784600"/>
                </a:lnTo>
                <a:lnTo>
                  <a:pt x="645833" y="3733800"/>
                </a:lnTo>
                <a:lnTo>
                  <a:pt x="640664" y="3695700"/>
                </a:lnTo>
                <a:lnTo>
                  <a:pt x="636270" y="3644900"/>
                </a:lnTo>
                <a:lnTo>
                  <a:pt x="632663" y="3594100"/>
                </a:lnTo>
                <a:lnTo>
                  <a:pt x="629856" y="3556000"/>
                </a:lnTo>
                <a:lnTo>
                  <a:pt x="627849" y="3505200"/>
                </a:lnTo>
                <a:lnTo>
                  <a:pt x="626630" y="3454400"/>
                </a:lnTo>
                <a:lnTo>
                  <a:pt x="626237" y="3416300"/>
                </a:lnTo>
                <a:lnTo>
                  <a:pt x="625932" y="3365500"/>
                </a:lnTo>
                <a:lnTo>
                  <a:pt x="626440" y="3314700"/>
                </a:lnTo>
                <a:lnTo>
                  <a:pt x="627748" y="3263900"/>
                </a:lnTo>
                <a:lnTo>
                  <a:pt x="629856" y="3225800"/>
                </a:lnTo>
                <a:lnTo>
                  <a:pt x="632752" y="3175000"/>
                </a:lnTo>
                <a:lnTo>
                  <a:pt x="636435" y="3124200"/>
                </a:lnTo>
                <a:lnTo>
                  <a:pt x="640905" y="3086100"/>
                </a:lnTo>
                <a:lnTo>
                  <a:pt x="646150" y="3035300"/>
                </a:lnTo>
                <a:lnTo>
                  <a:pt x="652157" y="2997200"/>
                </a:lnTo>
                <a:lnTo>
                  <a:pt x="658939" y="2946400"/>
                </a:lnTo>
                <a:lnTo>
                  <a:pt x="666496" y="2895600"/>
                </a:lnTo>
                <a:lnTo>
                  <a:pt x="674789" y="2857500"/>
                </a:lnTo>
                <a:lnTo>
                  <a:pt x="683844" y="2806700"/>
                </a:lnTo>
                <a:lnTo>
                  <a:pt x="693648" y="2768600"/>
                </a:lnTo>
                <a:lnTo>
                  <a:pt x="704202" y="2717800"/>
                </a:lnTo>
                <a:lnTo>
                  <a:pt x="715492" y="2679700"/>
                </a:lnTo>
                <a:lnTo>
                  <a:pt x="727506" y="2628900"/>
                </a:lnTo>
                <a:lnTo>
                  <a:pt x="740257" y="2590800"/>
                </a:lnTo>
                <a:lnTo>
                  <a:pt x="753719" y="2552700"/>
                </a:lnTo>
                <a:lnTo>
                  <a:pt x="767918" y="2501900"/>
                </a:lnTo>
                <a:lnTo>
                  <a:pt x="782815" y="2463800"/>
                </a:lnTo>
                <a:lnTo>
                  <a:pt x="798436" y="2413000"/>
                </a:lnTo>
                <a:lnTo>
                  <a:pt x="814743" y="2374900"/>
                </a:lnTo>
                <a:lnTo>
                  <a:pt x="831761" y="2336800"/>
                </a:lnTo>
                <a:lnTo>
                  <a:pt x="849477" y="2298700"/>
                </a:lnTo>
                <a:lnTo>
                  <a:pt x="867879" y="2247900"/>
                </a:lnTo>
                <a:lnTo>
                  <a:pt x="886955" y="2209800"/>
                </a:lnTo>
                <a:lnTo>
                  <a:pt x="906729" y="2171700"/>
                </a:lnTo>
                <a:lnTo>
                  <a:pt x="927163" y="2133600"/>
                </a:lnTo>
                <a:lnTo>
                  <a:pt x="948270" y="2095500"/>
                </a:lnTo>
                <a:lnTo>
                  <a:pt x="970051" y="2057400"/>
                </a:lnTo>
                <a:lnTo>
                  <a:pt x="992479" y="2006600"/>
                </a:lnTo>
                <a:lnTo>
                  <a:pt x="1015568" y="1968500"/>
                </a:lnTo>
                <a:lnTo>
                  <a:pt x="1039317" y="1930400"/>
                </a:lnTo>
                <a:lnTo>
                  <a:pt x="1063701" y="1892300"/>
                </a:lnTo>
                <a:lnTo>
                  <a:pt x="1088732" y="1854200"/>
                </a:lnTo>
                <a:lnTo>
                  <a:pt x="1114386" y="1828800"/>
                </a:lnTo>
                <a:lnTo>
                  <a:pt x="1140688" y="1790700"/>
                </a:lnTo>
                <a:lnTo>
                  <a:pt x="1167612" y="1752600"/>
                </a:lnTo>
                <a:lnTo>
                  <a:pt x="1195146" y="1714500"/>
                </a:lnTo>
                <a:lnTo>
                  <a:pt x="1223302" y="1676400"/>
                </a:lnTo>
                <a:lnTo>
                  <a:pt x="1252080" y="1638300"/>
                </a:lnTo>
                <a:lnTo>
                  <a:pt x="1281455" y="1612900"/>
                </a:lnTo>
                <a:lnTo>
                  <a:pt x="1311440" y="1574800"/>
                </a:lnTo>
                <a:lnTo>
                  <a:pt x="1342009" y="1536700"/>
                </a:lnTo>
                <a:lnTo>
                  <a:pt x="1373174" y="1511300"/>
                </a:lnTo>
                <a:lnTo>
                  <a:pt x="1404937" y="1473200"/>
                </a:lnTo>
                <a:lnTo>
                  <a:pt x="1437271" y="1447800"/>
                </a:lnTo>
                <a:lnTo>
                  <a:pt x="1470190" y="1409700"/>
                </a:lnTo>
                <a:lnTo>
                  <a:pt x="1503680" y="1384300"/>
                </a:lnTo>
                <a:lnTo>
                  <a:pt x="1537728" y="1346200"/>
                </a:lnTo>
                <a:lnTo>
                  <a:pt x="1572348" y="1320800"/>
                </a:lnTo>
                <a:lnTo>
                  <a:pt x="1607527" y="1295400"/>
                </a:lnTo>
                <a:lnTo>
                  <a:pt x="1643253" y="1257300"/>
                </a:lnTo>
                <a:lnTo>
                  <a:pt x="1679536" y="1231900"/>
                </a:lnTo>
                <a:lnTo>
                  <a:pt x="1753717" y="1181100"/>
                </a:lnTo>
                <a:lnTo>
                  <a:pt x="1791614" y="1143000"/>
                </a:lnTo>
                <a:lnTo>
                  <a:pt x="1868982" y="1092200"/>
                </a:lnTo>
                <a:lnTo>
                  <a:pt x="1948434" y="1041400"/>
                </a:lnTo>
                <a:lnTo>
                  <a:pt x="1988921" y="1016000"/>
                </a:lnTo>
                <a:lnTo>
                  <a:pt x="2029917" y="1003300"/>
                </a:lnTo>
                <a:lnTo>
                  <a:pt x="2113394" y="952500"/>
                </a:lnTo>
                <a:lnTo>
                  <a:pt x="2155875" y="927100"/>
                </a:lnTo>
                <a:lnTo>
                  <a:pt x="2198840" y="914400"/>
                </a:lnTo>
                <a:lnTo>
                  <a:pt x="2286203" y="863600"/>
                </a:lnTo>
                <a:lnTo>
                  <a:pt x="2330589" y="850900"/>
                </a:lnTo>
                <a:lnTo>
                  <a:pt x="2375446" y="825500"/>
                </a:lnTo>
                <a:lnTo>
                  <a:pt x="2466530" y="800100"/>
                </a:lnTo>
                <a:lnTo>
                  <a:pt x="2512758" y="774700"/>
                </a:lnTo>
                <a:lnTo>
                  <a:pt x="2654084" y="736600"/>
                </a:lnTo>
                <a:lnTo>
                  <a:pt x="2702064" y="711200"/>
                </a:lnTo>
                <a:lnTo>
                  <a:pt x="2898190" y="660400"/>
                </a:lnTo>
                <a:lnTo>
                  <a:pt x="2948254" y="660400"/>
                </a:lnTo>
                <a:lnTo>
                  <a:pt x="2998724" y="647700"/>
                </a:lnTo>
                <a:lnTo>
                  <a:pt x="3061919" y="635000"/>
                </a:lnTo>
                <a:lnTo>
                  <a:pt x="3120606" y="622300"/>
                </a:lnTo>
                <a:lnTo>
                  <a:pt x="3174860" y="609600"/>
                </a:lnTo>
                <a:lnTo>
                  <a:pt x="3224784" y="584200"/>
                </a:lnTo>
                <a:lnTo>
                  <a:pt x="3270453" y="571500"/>
                </a:lnTo>
                <a:lnTo>
                  <a:pt x="3311969" y="546100"/>
                </a:lnTo>
                <a:lnTo>
                  <a:pt x="3349409" y="520700"/>
                </a:lnTo>
                <a:lnTo>
                  <a:pt x="3382873" y="495300"/>
                </a:lnTo>
                <a:lnTo>
                  <a:pt x="3412452" y="469900"/>
                </a:lnTo>
                <a:lnTo>
                  <a:pt x="3460305" y="406400"/>
                </a:lnTo>
                <a:lnTo>
                  <a:pt x="3478758" y="381000"/>
                </a:lnTo>
                <a:lnTo>
                  <a:pt x="3493693" y="342900"/>
                </a:lnTo>
                <a:lnTo>
                  <a:pt x="3505200" y="304800"/>
                </a:lnTo>
                <a:lnTo>
                  <a:pt x="3513340" y="266700"/>
                </a:lnTo>
                <a:lnTo>
                  <a:pt x="3518243" y="215900"/>
                </a:lnTo>
                <a:lnTo>
                  <a:pt x="3519970" y="177800"/>
                </a:lnTo>
                <a:lnTo>
                  <a:pt x="3518636" y="127000"/>
                </a:lnTo>
                <a:lnTo>
                  <a:pt x="3514306" y="88900"/>
                </a:lnTo>
                <a:lnTo>
                  <a:pt x="3507092" y="38100"/>
                </a:lnTo>
                <a:lnTo>
                  <a:pt x="3501440" y="12700"/>
                </a:lnTo>
                <a:lnTo>
                  <a:pt x="1860702" y="12700"/>
                </a:lnTo>
                <a:lnTo>
                  <a:pt x="1821967" y="25400"/>
                </a:lnTo>
                <a:lnTo>
                  <a:pt x="1778939" y="50800"/>
                </a:lnTo>
                <a:lnTo>
                  <a:pt x="1736255" y="63500"/>
                </a:lnTo>
                <a:lnTo>
                  <a:pt x="1651914" y="114300"/>
                </a:lnTo>
                <a:lnTo>
                  <a:pt x="1610271" y="127000"/>
                </a:lnTo>
                <a:lnTo>
                  <a:pt x="1487487" y="203200"/>
                </a:lnTo>
                <a:lnTo>
                  <a:pt x="1367955" y="279400"/>
                </a:lnTo>
                <a:lnTo>
                  <a:pt x="1251775" y="355600"/>
                </a:lnTo>
                <a:lnTo>
                  <a:pt x="1176223" y="406400"/>
                </a:lnTo>
                <a:lnTo>
                  <a:pt x="1102220" y="457200"/>
                </a:lnTo>
                <a:lnTo>
                  <a:pt x="1065809" y="495300"/>
                </a:lnTo>
                <a:lnTo>
                  <a:pt x="1029792" y="520700"/>
                </a:lnTo>
                <a:lnTo>
                  <a:pt x="958951" y="571500"/>
                </a:lnTo>
                <a:lnTo>
                  <a:pt x="924140" y="609600"/>
                </a:lnTo>
                <a:lnTo>
                  <a:pt x="889723" y="635000"/>
                </a:lnTo>
                <a:lnTo>
                  <a:pt x="855738" y="673100"/>
                </a:lnTo>
                <a:lnTo>
                  <a:pt x="822147" y="698500"/>
                </a:lnTo>
                <a:lnTo>
                  <a:pt x="788987" y="736600"/>
                </a:lnTo>
                <a:lnTo>
                  <a:pt x="756234" y="762000"/>
                </a:lnTo>
                <a:lnTo>
                  <a:pt x="723912" y="800100"/>
                </a:lnTo>
                <a:lnTo>
                  <a:pt x="692023" y="825500"/>
                </a:lnTo>
                <a:lnTo>
                  <a:pt x="660552" y="863600"/>
                </a:lnTo>
                <a:lnTo>
                  <a:pt x="629513" y="901700"/>
                </a:lnTo>
                <a:lnTo>
                  <a:pt x="598906" y="927100"/>
                </a:lnTo>
                <a:lnTo>
                  <a:pt x="568744" y="965200"/>
                </a:lnTo>
                <a:lnTo>
                  <a:pt x="539013" y="1003300"/>
                </a:lnTo>
                <a:lnTo>
                  <a:pt x="509727" y="1028700"/>
                </a:lnTo>
                <a:lnTo>
                  <a:pt x="480898" y="1066800"/>
                </a:lnTo>
                <a:lnTo>
                  <a:pt x="452513" y="1104900"/>
                </a:lnTo>
                <a:lnTo>
                  <a:pt x="424573" y="1143000"/>
                </a:lnTo>
                <a:lnTo>
                  <a:pt x="397103" y="1181100"/>
                </a:lnTo>
                <a:lnTo>
                  <a:pt x="370078" y="1219200"/>
                </a:lnTo>
                <a:lnTo>
                  <a:pt x="343522" y="1257300"/>
                </a:lnTo>
                <a:lnTo>
                  <a:pt x="317423" y="1282700"/>
                </a:lnTo>
                <a:lnTo>
                  <a:pt x="291795" y="1320800"/>
                </a:lnTo>
                <a:lnTo>
                  <a:pt x="266636" y="1358900"/>
                </a:lnTo>
                <a:lnTo>
                  <a:pt x="241960" y="1397000"/>
                </a:lnTo>
                <a:lnTo>
                  <a:pt x="217754" y="1447800"/>
                </a:lnTo>
                <a:lnTo>
                  <a:pt x="194017" y="1485900"/>
                </a:lnTo>
                <a:lnTo>
                  <a:pt x="170776" y="1524000"/>
                </a:lnTo>
                <a:lnTo>
                  <a:pt x="148018" y="1562100"/>
                </a:lnTo>
                <a:lnTo>
                  <a:pt x="125742" y="1600200"/>
                </a:lnTo>
                <a:lnTo>
                  <a:pt x="103962" y="1638300"/>
                </a:lnTo>
                <a:lnTo>
                  <a:pt x="82664" y="1676400"/>
                </a:lnTo>
                <a:lnTo>
                  <a:pt x="61874" y="1727200"/>
                </a:lnTo>
                <a:lnTo>
                  <a:pt x="41592" y="1765300"/>
                </a:lnTo>
                <a:lnTo>
                  <a:pt x="21805" y="1803400"/>
                </a:lnTo>
                <a:lnTo>
                  <a:pt x="2514" y="1841500"/>
                </a:lnTo>
                <a:lnTo>
                  <a:pt x="0" y="1854200"/>
                </a:lnTo>
                <a:lnTo>
                  <a:pt x="0" y="4940300"/>
                </a:lnTo>
                <a:lnTo>
                  <a:pt x="15252" y="4965700"/>
                </a:lnTo>
                <a:lnTo>
                  <a:pt x="35077" y="5016500"/>
                </a:lnTo>
                <a:lnTo>
                  <a:pt x="55397" y="5054600"/>
                </a:lnTo>
                <a:lnTo>
                  <a:pt x="76225" y="5092700"/>
                </a:lnTo>
                <a:lnTo>
                  <a:pt x="97548" y="5130800"/>
                </a:lnTo>
                <a:lnTo>
                  <a:pt x="119367" y="5181600"/>
                </a:lnTo>
                <a:lnTo>
                  <a:pt x="141668" y="5219700"/>
                </a:lnTo>
                <a:lnTo>
                  <a:pt x="164452" y="5257800"/>
                </a:lnTo>
                <a:lnTo>
                  <a:pt x="187706" y="5295900"/>
                </a:lnTo>
                <a:lnTo>
                  <a:pt x="211442" y="5334000"/>
                </a:lnTo>
                <a:lnTo>
                  <a:pt x="235648" y="5372100"/>
                </a:lnTo>
                <a:lnTo>
                  <a:pt x="260324" y="5410200"/>
                </a:lnTo>
                <a:lnTo>
                  <a:pt x="285470" y="5448300"/>
                </a:lnTo>
                <a:lnTo>
                  <a:pt x="311061" y="5486400"/>
                </a:lnTo>
                <a:lnTo>
                  <a:pt x="337108" y="5524500"/>
                </a:lnTo>
                <a:lnTo>
                  <a:pt x="363613" y="5562600"/>
                </a:lnTo>
                <a:lnTo>
                  <a:pt x="390563" y="5600700"/>
                </a:lnTo>
                <a:lnTo>
                  <a:pt x="417944" y="5638800"/>
                </a:lnTo>
                <a:lnTo>
                  <a:pt x="445770" y="5676900"/>
                </a:lnTo>
                <a:lnTo>
                  <a:pt x="474040" y="5715000"/>
                </a:lnTo>
                <a:lnTo>
                  <a:pt x="502729" y="5753100"/>
                </a:lnTo>
                <a:lnTo>
                  <a:pt x="531850" y="5791200"/>
                </a:lnTo>
                <a:lnTo>
                  <a:pt x="561390" y="5816600"/>
                </a:lnTo>
                <a:lnTo>
                  <a:pt x="591350" y="5854700"/>
                </a:lnTo>
                <a:lnTo>
                  <a:pt x="621728" y="5892800"/>
                </a:lnTo>
                <a:lnTo>
                  <a:pt x="652513" y="5930900"/>
                </a:lnTo>
                <a:lnTo>
                  <a:pt x="683691" y="5956300"/>
                </a:lnTo>
                <a:lnTo>
                  <a:pt x="715289" y="5994400"/>
                </a:lnTo>
                <a:lnTo>
                  <a:pt x="747280" y="6032500"/>
                </a:lnTo>
                <a:lnTo>
                  <a:pt x="779665" y="6057900"/>
                </a:lnTo>
                <a:lnTo>
                  <a:pt x="812431" y="6096000"/>
                </a:lnTo>
                <a:lnTo>
                  <a:pt x="845591" y="6121400"/>
                </a:lnTo>
                <a:lnTo>
                  <a:pt x="879144" y="6159500"/>
                </a:lnTo>
                <a:lnTo>
                  <a:pt x="947356" y="6210300"/>
                </a:lnTo>
                <a:lnTo>
                  <a:pt x="982014" y="6248400"/>
                </a:lnTo>
                <a:lnTo>
                  <a:pt x="1052436" y="6299200"/>
                </a:lnTo>
                <a:lnTo>
                  <a:pt x="1088186" y="6337300"/>
                </a:lnTo>
                <a:lnTo>
                  <a:pt x="1124280" y="6362700"/>
                </a:lnTo>
                <a:lnTo>
                  <a:pt x="1234668" y="6438900"/>
                </a:lnTo>
                <a:lnTo>
                  <a:pt x="1272146" y="6477000"/>
                </a:lnTo>
                <a:lnTo>
                  <a:pt x="1309966" y="6502400"/>
                </a:lnTo>
                <a:lnTo>
                  <a:pt x="1425346" y="6578600"/>
                </a:lnTo>
                <a:lnTo>
                  <a:pt x="1464449" y="6591300"/>
                </a:lnTo>
                <a:lnTo>
                  <a:pt x="1623961" y="6692900"/>
                </a:lnTo>
                <a:lnTo>
                  <a:pt x="1664589" y="6705600"/>
                </a:lnTo>
                <a:lnTo>
                  <a:pt x="1746719" y="6756400"/>
                </a:lnTo>
                <a:lnTo>
                  <a:pt x="1788223" y="6769100"/>
                </a:lnTo>
                <a:lnTo>
                  <a:pt x="1829993" y="6794500"/>
                </a:lnTo>
                <a:lnTo>
                  <a:pt x="1872056" y="6807200"/>
                </a:lnTo>
                <a:lnTo>
                  <a:pt x="1914372" y="6832600"/>
                </a:lnTo>
                <a:lnTo>
                  <a:pt x="1956968" y="6845300"/>
                </a:lnTo>
                <a:lnTo>
                  <a:pt x="1994306" y="6858000"/>
                </a:lnTo>
                <a:lnTo>
                  <a:pt x="3506127" y="6858000"/>
                </a:lnTo>
                <a:lnTo>
                  <a:pt x="3517011" y="6794500"/>
                </a:lnTo>
                <a:lnTo>
                  <a:pt x="3522065" y="6743700"/>
                </a:lnTo>
                <a:lnTo>
                  <a:pt x="3525164" y="6692900"/>
                </a:lnTo>
                <a:lnTo>
                  <a:pt x="3526129" y="6654800"/>
                </a:lnTo>
                <a:close/>
              </a:path>
              <a:path w="7005320" h="6858000">
                <a:moveTo>
                  <a:pt x="6982612" y="0"/>
                </a:moveTo>
                <a:lnTo>
                  <a:pt x="5907900" y="0"/>
                </a:lnTo>
                <a:lnTo>
                  <a:pt x="5949023" y="27228"/>
                </a:lnTo>
                <a:lnTo>
                  <a:pt x="5990069" y="54991"/>
                </a:lnTo>
                <a:lnTo>
                  <a:pt x="6030925" y="83261"/>
                </a:lnTo>
                <a:lnTo>
                  <a:pt x="6071616" y="112014"/>
                </a:lnTo>
                <a:lnTo>
                  <a:pt x="6117120" y="142671"/>
                </a:lnTo>
                <a:lnTo>
                  <a:pt x="6162802" y="170154"/>
                </a:lnTo>
                <a:lnTo>
                  <a:pt x="6208522" y="194525"/>
                </a:lnTo>
                <a:lnTo>
                  <a:pt x="6254153" y="215823"/>
                </a:lnTo>
                <a:lnTo>
                  <a:pt x="6299581" y="234061"/>
                </a:lnTo>
                <a:lnTo>
                  <a:pt x="6344679" y="249301"/>
                </a:lnTo>
                <a:lnTo>
                  <a:pt x="6389332" y="261581"/>
                </a:lnTo>
                <a:lnTo>
                  <a:pt x="6433401" y="270929"/>
                </a:lnTo>
                <a:lnTo>
                  <a:pt x="6476784" y="277393"/>
                </a:lnTo>
                <a:lnTo>
                  <a:pt x="6519342" y="281000"/>
                </a:lnTo>
                <a:lnTo>
                  <a:pt x="6560960" y="281787"/>
                </a:lnTo>
                <a:lnTo>
                  <a:pt x="6601511" y="279806"/>
                </a:lnTo>
                <a:lnTo>
                  <a:pt x="6640881" y="275094"/>
                </a:lnTo>
                <a:lnTo>
                  <a:pt x="6678930" y="267677"/>
                </a:lnTo>
                <a:lnTo>
                  <a:pt x="6750621" y="244919"/>
                </a:lnTo>
                <a:lnTo>
                  <a:pt x="6815607" y="211823"/>
                </a:lnTo>
                <a:lnTo>
                  <a:pt x="6872884" y="168706"/>
                </a:lnTo>
                <a:lnTo>
                  <a:pt x="6921500" y="115874"/>
                </a:lnTo>
                <a:lnTo>
                  <a:pt x="6960451" y="53644"/>
                </a:lnTo>
                <a:lnTo>
                  <a:pt x="6975996" y="19088"/>
                </a:lnTo>
                <a:lnTo>
                  <a:pt x="6982612" y="0"/>
                </a:lnTo>
                <a:close/>
              </a:path>
              <a:path w="7005320" h="6858000">
                <a:moveTo>
                  <a:pt x="7004710" y="6858000"/>
                </a:moveTo>
                <a:lnTo>
                  <a:pt x="6974535" y="6790868"/>
                </a:lnTo>
                <a:lnTo>
                  <a:pt x="6945592" y="6743878"/>
                </a:lnTo>
                <a:lnTo>
                  <a:pt x="6909435" y="6694843"/>
                </a:lnTo>
                <a:lnTo>
                  <a:pt x="6872376" y="6652450"/>
                </a:lnTo>
                <a:lnTo>
                  <a:pt x="6835318" y="6614249"/>
                </a:lnTo>
                <a:lnTo>
                  <a:pt x="6798221" y="6580213"/>
                </a:lnTo>
                <a:lnTo>
                  <a:pt x="6761099" y="6550304"/>
                </a:lnTo>
                <a:lnTo>
                  <a:pt x="6723926" y="6524472"/>
                </a:lnTo>
                <a:lnTo>
                  <a:pt x="6686677" y="6502705"/>
                </a:lnTo>
                <a:lnTo>
                  <a:pt x="6649352" y="6484950"/>
                </a:lnTo>
                <a:lnTo>
                  <a:pt x="6611950" y="6471158"/>
                </a:lnTo>
                <a:lnTo>
                  <a:pt x="6574434" y="6461315"/>
                </a:lnTo>
                <a:lnTo>
                  <a:pt x="6499034" y="6453276"/>
                </a:lnTo>
                <a:lnTo>
                  <a:pt x="6461138" y="6455016"/>
                </a:lnTo>
                <a:lnTo>
                  <a:pt x="6423076" y="6460528"/>
                </a:lnTo>
                <a:lnTo>
                  <a:pt x="6384849" y="6469799"/>
                </a:lnTo>
                <a:lnTo>
                  <a:pt x="6346444" y="6482778"/>
                </a:lnTo>
                <a:lnTo>
                  <a:pt x="6307848" y="6499428"/>
                </a:lnTo>
                <a:lnTo>
                  <a:pt x="6269037" y="6519710"/>
                </a:lnTo>
                <a:lnTo>
                  <a:pt x="6230010" y="6543586"/>
                </a:lnTo>
                <a:lnTo>
                  <a:pt x="6190754" y="6571031"/>
                </a:lnTo>
                <a:lnTo>
                  <a:pt x="6151245" y="6601993"/>
                </a:lnTo>
                <a:lnTo>
                  <a:pt x="6073508" y="6669303"/>
                </a:lnTo>
                <a:lnTo>
                  <a:pt x="6032639" y="6698437"/>
                </a:lnTo>
                <a:lnTo>
                  <a:pt x="5990818" y="6724764"/>
                </a:lnTo>
                <a:lnTo>
                  <a:pt x="5949950" y="6749224"/>
                </a:lnTo>
                <a:lnTo>
                  <a:pt x="5911977" y="6772757"/>
                </a:lnTo>
                <a:lnTo>
                  <a:pt x="5871502" y="6800126"/>
                </a:lnTo>
                <a:lnTo>
                  <a:pt x="5830836" y="6826986"/>
                </a:lnTo>
                <a:lnTo>
                  <a:pt x="5789968" y="6853339"/>
                </a:lnTo>
                <a:lnTo>
                  <a:pt x="5782551" y="6858000"/>
                </a:lnTo>
                <a:lnTo>
                  <a:pt x="7004710" y="6858000"/>
                </a:lnTo>
                <a:close/>
              </a:path>
            </a:pathLst>
          </a:custGeom>
          <a:solidFill>
            <a:srgbClr val="E7E6E6">
              <a:alpha val="909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3367" y="1312163"/>
            <a:ext cx="1744980" cy="67360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6469379" y="4233671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79" y="0"/>
                </a:lnTo>
              </a:path>
            </a:pathLst>
          </a:custGeom>
          <a:ln w="6096">
            <a:solidFill>
              <a:srgbClr val="2C5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7005320" cy="6858000"/>
          </a:xfrm>
          <a:custGeom>
            <a:avLst/>
            <a:gdLst/>
            <a:ahLst/>
            <a:cxnLst/>
            <a:rect l="l" t="t" r="r" b="b"/>
            <a:pathLst>
              <a:path w="7005320" h="6858000">
                <a:moveTo>
                  <a:pt x="1050912" y="0"/>
                </a:moveTo>
                <a:lnTo>
                  <a:pt x="0" y="0"/>
                </a:lnTo>
                <a:lnTo>
                  <a:pt x="0" y="1047686"/>
                </a:lnTo>
                <a:lnTo>
                  <a:pt x="1524" y="1045502"/>
                </a:lnTo>
                <a:lnTo>
                  <a:pt x="29552" y="1006335"/>
                </a:lnTo>
                <a:lnTo>
                  <a:pt x="58102" y="967409"/>
                </a:lnTo>
                <a:lnTo>
                  <a:pt x="87185" y="928738"/>
                </a:lnTo>
                <a:lnTo>
                  <a:pt x="116789" y="890333"/>
                </a:lnTo>
                <a:lnTo>
                  <a:pt x="146913" y="852170"/>
                </a:lnTo>
                <a:lnTo>
                  <a:pt x="177215" y="814400"/>
                </a:lnTo>
                <a:lnTo>
                  <a:pt x="207835" y="777062"/>
                </a:lnTo>
                <a:lnTo>
                  <a:pt x="238772" y="740156"/>
                </a:lnTo>
                <a:lnTo>
                  <a:pt x="270027" y="703707"/>
                </a:lnTo>
                <a:lnTo>
                  <a:pt x="301599" y="667689"/>
                </a:lnTo>
                <a:lnTo>
                  <a:pt x="333476" y="632117"/>
                </a:lnTo>
                <a:lnTo>
                  <a:pt x="365671" y="596988"/>
                </a:lnTo>
                <a:lnTo>
                  <a:pt x="398157" y="562305"/>
                </a:lnTo>
                <a:lnTo>
                  <a:pt x="430949" y="528053"/>
                </a:lnTo>
                <a:lnTo>
                  <a:pt x="464032" y="494258"/>
                </a:lnTo>
                <a:lnTo>
                  <a:pt x="497408" y="460895"/>
                </a:lnTo>
                <a:lnTo>
                  <a:pt x="531075" y="427990"/>
                </a:lnTo>
                <a:lnTo>
                  <a:pt x="565023" y="395516"/>
                </a:lnTo>
                <a:lnTo>
                  <a:pt x="599249" y="363499"/>
                </a:lnTo>
                <a:lnTo>
                  <a:pt x="633768" y="331914"/>
                </a:lnTo>
                <a:lnTo>
                  <a:pt x="668553" y="300786"/>
                </a:lnTo>
                <a:lnTo>
                  <a:pt x="703605" y="270103"/>
                </a:lnTo>
                <a:lnTo>
                  <a:pt x="738924" y="239864"/>
                </a:lnTo>
                <a:lnTo>
                  <a:pt x="774509" y="210083"/>
                </a:lnTo>
                <a:lnTo>
                  <a:pt x="810361" y="180733"/>
                </a:lnTo>
                <a:lnTo>
                  <a:pt x="846455" y="151841"/>
                </a:lnTo>
                <a:lnTo>
                  <a:pt x="882815" y="123393"/>
                </a:lnTo>
                <a:lnTo>
                  <a:pt x="919416" y="95402"/>
                </a:lnTo>
                <a:lnTo>
                  <a:pt x="956271" y="67843"/>
                </a:lnTo>
                <a:lnTo>
                  <a:pt x="993368" y="40754"/>
                </a:lnTo>
                <a:lnTo>
                  <a:pt x="1030693" y="14097"/>
                </a:lnTo>
                <a:lnTo>
                  <a:pt x="1050912" y="0"/>
                </a:lnTo>
                <a:close/>
              </a:path>
              <a:path w="7005320" h="6858000">
                <a:moveTo>
                  <a:pt x="1196555" y="6858000"/>
                </a:moveTo>
                <a:lnTo>
                  <a:pt x="1140066" y="6821322"/>
                </a:lnTo>
                <a:lnTo>
                  <a:pt x="1100924" y="6795097"/>
                </a:lnTo>
                <a:lnTo>
                  <a:pt x="1062024" y="6768414"/>
                </a:lnTo>
                <a:lnTo>
                  <a:pt x="1023366" y="6741249"/>
                </a:lnTo>
                <a:lnTo>
                  <a:pt x="984948" y="6713626"/>
                </a:lnTo>
                <a:lnTo>
                  <a:pt x="946772" y="6685521"/>
                </a:lnTo>
                <a:lnTo>
                  <a:pt x="908837" y="6656959"/>
                </a:lnTo>
                <a:lnTo>
                  <a:pt x="871169" y="6627927"/>
                </a:lnTo>
                <a:lnTo>
                  <a:pt x="833742" y="6598412"/>
                </a:lnTo>
                <a:lnTo>
                  <a:pt x="796594" y="6568440"/>
                </a:lnTo>
                <a:lnTo>
                  <a:pt x="759701" y="6537998"/>
                </a:lnTo>
                <a:lnTo>
                  <a:pt x="723074" y="6507099"/>
                </a:lnTo>
                <a:lnTo>
                  <a:pt x="686727" y="6475717"/>
                </a:lnTo>
                <a:lnTo>
                  <a:pt x="650659" y="6443878"/>
                </a:lnTo>
                <a:lnTo>
                  <a:pt x="614870" y="6411569"/>
                </a:lnTo>
                <a:lnTo>
                  <a:pt x="579361" y="6378791"/>
                </a:lnTo>
                <a:lnTo>
                  <a:pt x="544144" y="6345555"/>
                </a:lnTo>
                <a:lnTo>
                  <a:pt x="509219" y="6311849"/>
                </a:lnTo>
                <a:lnTo>
                  <a:pt x="474599" y="6277686"/>
                </a:lnTo>
                <a:lnTo>
                  <a:pt x="440270" y="6243053"/>
                </a:lnTo>
                <a:lnTo>
                  <a:pt x="406260" y="6207950"/>
                </a:lnTo>
                <a:lnTo>
                  <a:pt x="372783" y="6173025"/>
                </a:lnTo>
                <a:lnTo>
                  <a:pt x="339788" y="6137770"/>
                </a:lnTo>
                <a:lnTo>
                  <a:pt x="307289" y="6102223"/>
                </a:lnTo>
                <a:lnTo>
                  <a:pt x="275285" y="6066358"/>
                </a:lnTo>
                <a:lnTo>
                  <a:pt x="243776" y="6030201"/>
                </a:lnTo>
                <a:lnTo>
                  <a:pt x="212750" y="5993752"/>
                </a:lnTo>
                <a:lnTo>
                  <a:pt x="182219" y="5957024"/>
                </a:lnTo>
                <a:lnTo>
                  <a:pt x="152184" y="5919990"/>
                </a:lnTo>
                <a:lnTo>
                  <a:pt x="122643" y="5882691"/>
                </a:lnTo>
                <a:lnTo>
                  <a:pt x="93586" y="5845111"/>
                </a:lnTo>
                <a:lnTo>
                  <a:pt x="65024" y="5807265"/>
                </a:lnTo>
                <a:lnTo>
                  <a:pt x="36957" y="5769153"/>
                </a:lnTo>
                <a:lnTo>
                  <a:pt x="9385" y="5730786"/>
                </a:lnTo>
                <a:lnTo>
                  <a:pt x="0" y="5717387"/>
                </a:lnTo>
                <a:lnTo>
                  <a:pt x="0" y="6858000"/>
                </a:lnTo>
                <a:lnTo>
                  <a:pt x="1196555" y="6858000"/>
                </a:lnTo>
                <a:close/>
              </a:path>
              <a:path w="7005320" h="6858000">
                <a:moveTo>
                  <a:pt x="3526129" y="6654800"/>
                </a:moveTo>
                <a:lnTo>
                  <a:pt x="3524821" y="6604000"/>
                </a:lnTo>
                <a:lnTo>
                  <a:pt x="3521062" y="6565900"/>
                </a:lnTo>
                <a:lnTo>
                  <a:pt x="3514674" y="6515100"/>
                </a:lnTo>
                <a:lnTo>
                  <a:pt x="3505517" y="6477000"/>
                </a:lnTo>
                <a:lnTo>
                  <a:pt x="3493401" y="6438900"/>
                </a:lnTo>
                <a:lnTo>
                  <a:pt x="3478187" y="6413500"/>
                </a:lnTo>
                <a:lnTo>
                  <a:pt x="3459696" y="6375400"/>
                </a:lnTo>
                <a:lnTo>
                  <a:pt x="3437763" y="6350000"/>
                </a:lnTo>
                <a:lnTo>
                  <a:pt x="3412236" y="6311900"/>
                </a:lnTo>
                <a:lnTo>
                  <a:pt x="3382937" y="6286500"/>
                </a:lnTo>
                <a:lnTo>
                  <a:pt x="3349701" y="6261100"/>
                </a:lnTo>
                <a:lnTo>
                  <a:pt x="3312376" y="6235700"/>
                </a:lnTo>
                <a:lnTo>
                  <a:pt x="3270783" y="6223000"/>
                </a:lnTo>
                <a:lnTo>
                  <a:pt x="3224771" y="6197600"/>
                </a:lnTo>
                <a:lnTo>
                  <a:pt x="3174161" y="6184900"/>
                </a:lnTo>
                <a:lnTo>
                  <a:pt x="3118815" y="6172200"/>
                </a:lnTo>
                <a:lnTo>
                  <a:pt x="3058541" y="6159500"/>
                </a:lnTo>
                <a:lnTo>
                  <a:pt x="2660726" y="6057900"/>
                </a:lnTo>
                <a:lnTo>
                  <a:pt x="2565539" y="6032500"/>
                </a:lnTo>
                <a:lnTo>
                  <a:pt x="2518613" y="6007100"/>
                </a:lnTo>
                <a:lnTo>
                  <a:pt x="2472131" y="5994400"/>
                </a:lnTo>
                <a:lnTo>
                  <a:pt x="2426119" y="5969000"/>
                </a:lnTo>
                <a:lnTo>
                  <a:pt x="2380551" y="5956300"/>
                </a:lnTo>
                <a:lnTo>
                  <a:pt x="2335466" y="5930900"/>
                </a:lnTo>
                <a:lnTo>
                  <a:pt x="2290838" y="5918200"/>
                </a:lnTo>
                <a:lnTo>
                  <a:pt x="2246693" y="5892800"/>
                </a:lnTo>
                <a:lnTo>
                  <a:pt x="2203031" y="5880100"/>
                </a:lnTo>
                <a:lnTo>
                  <a:pt x="2117153" y="5829300"/>
                </a:lnTo>
                <a:lnTo>
                  <a:pt x="2033257" y="5778500"/>
                </a:lnTo>
                <a:lnTo>
                  <a:pt x="1992058" y="5765800"/>
                </a:lnTo>
                <a:lnTo>
                  <a:pt x="1911210" y="5715000"/>
                </a:lnTo>
                <a:lnTo>
                  <a:pt x="1832432" y="5664200"/>
                </a:lnTo>
                <a:lnTo>
                  <a:pt x="1793836" y="5626100"/>
                </a:lnTo>
                <a:lnTo>
                  <a:pt x="1718246" y="5575300"/>
                </a:lnTo>
                <a:lnTo>
                  <a:pt x="1681264" y="5549900"/>
                </a:lnTo>
                <a:lnTo>
                  <a:pt x="1644827" y="5524500"/>
                </a:lnTo>
                <a:lnTo>
                  <a:pt x="1608950" y="5486400"/>
                </a:lnTo>
                <a:lnTo>
                  <a:pt x="1573618" y="5461000"/>
                </a:lnTo>
                <a:lnTo>
                  <a:pt x="1538859" y="5435600"/>
                </a:lnTo>
                <a:lnTo>
                  <a:pt x="1504670" y="5397500"/>
                </a:lnTo>
                <a:lnTo>
                  <a:pt x="1471053" y="5372100"/>
                </a:lnTo>
                <a:lnTo>
                  <a:pt x="1438008" y="5334000"/>
                </a:lnTo>
                <a:lnTo>
                  <a:pt x="1405547" y="5308600"/>
                </a:lnTo>
                <a:lnTo>
                  <a:pt x="1373682" y="5270500"/>
                </a:lnTo>
                <a:lnTo>
                  <a:pt x="1342402" y="5232400"/>
                </a:lnTo>
                <a:lnTo>
                  <a:pt x="1311719" y="5207000"/>
                </a:lnTo>
                <a:lnTo>
                  <a:pt x="1281633" y="5168900"/>
                </a:lnTo>
                <a:lnTo>
                  <a:pt x="1252156" y="5130800"/>
                </a:lnTo>
                <a:lnTo>
                  <a:pt x="1223302" y="5092700"/>
                </a:lnTo>
                <a:lnTo>
                  <a:pt x="1195057" y="5067300"/>
                </a:lnTo>
                <a:lnTo>
                  <a:pt x="1167422" y="5029200"/>
                </a:lnTo>
                <a:lnTo>
                  <a:pt x="1140434" y="4991100"/>
                </a:lnTo>
                <a:lnTo>
                  <a:pt x="1114056" y="4953000"/>
                </a:lnTo>
                <a:lnTo>
                  <a:pt x="1088326" y="4914900"/>
                </a:lnTo>
                <a:lnTo>
                  <a:pt x="1063244" y="4876800"/>
                </a:lnTo>
                <a:lnTo>
                  <a:pt x="1038796" y="4838700"/>
                </a:lnTo>
                <a:lnTo>
                  <a:pt x="1014996" y="4800600"/>
                </a:lnTo>
                <a:lnTo>
                  <a:pt x="991857" y="4762500"/>
                </a:lnTo>
                <a:lnTo>
                  <a:pt x="969391" y="4724400"/>
                </a:lnTo>
                <a:lnTo>
                  <a:pt x="947572" y="4686300"/>
                </a:lnTo>
                <a:lnTo>
                  <a:pt x="926426" y="4648200"/>
                </a:lnTo>
                <a:lnTo>
                  <a:pt x="905954" y="4610100"/>
                </a:lnTo>
                <a:lnTo>
                  <a:pt x="886167" y="4572000"/>
                </a:lnTo>
                <a:lnTo>
                  <a:pt x="867067" y="4521200"/>
                </a:lnTo>
                <a:lnTo>
                  <a:pt x="848652" y="4483100"/>
                </a:lnTo>
                <a:lnTo>
                  <a:pt x="830935" y="4445000"/>
                </a:lnTo>
                <a:lnTo>
                  <a:pt x="813917" y="4394200"/>
                </a:lnTo>
                <a:lnTo>
                  <a:pt x="797598" y="4356100"/>
                </a:lnTo>
                <a:lnTo>
                  <a:pt x="781989" y="4318000"/>
                </a:lnTo>
                <a:lnTo>
                  <a:pt x="767092" y="4267200"/>
                </a:lnTo>
                <a:lnTo>
                  <a:pt x="752919" y="4229100"/>
                </a:lnTo>
                <a:lnTo>
                  <a:pt x="739470" y="4191000"/>
                </a:lnTo>
                <a:lnTo>
                  <a:pt x="726744" y="4140200"/>
                </a:lnTo>
                <a:lnTo>
                  <a:pt x="714756" y="4102100"/>
                </a:lnTo>
                <a:lnTo>
                  <a:pt x="703503" y="4051300"/>
                </a:lnTo>
                <a:lnTo>
                  <a:pt x="693000" y="4013200"/>
                </a:lnTo>
                <a:lnTo>
                  <a:pt x="683234" y="3962400"/>
                </a:lnTo>
                <a:lnTo>
                  <a:pt x="674230" y="3924300"/>
                </a:lnTo>
                <a:lnTo>
                  <a:pt x="665988" y="3873500"/>
                </a:lnTo>
                <a:lnTo>
                  <a:pt x="658495" y="3835400"/>
                </a:lnTo>
                <a:lnTo>
                  <a:pt x="651776" y="3784600"/>
                </a:lnTo>
                <a:lnTo>
                  <a:pt x="645833" y="3733800"/>
                </a:lnTo>
                <a:lnTo>
                  <a:pt x="640664" y="3695700"/>
                </a:lnTo>
                <a:lnTo>
                  <a:pt x="636270" y="3644900"/>
                </a:lnTo>
                <a:lnTo>
                  <a:pt x="632663" y="3594100"/>
                </a:lnTo>
                <a:lnTo>
                  <a:pt x="629856" y="3556000"/>
                </a:lnTo>
                <a:lnTo>
                  <a:pt x="627849" y="3505200"/>
                </a:lnTo>
                <a:lnTo>
                  <a:pt x="626630" y="3454400"/>
                </a:lnTo>
                <a:lnTo>
                  <a:pt x="626237" y="3416300"/>
                </a:lnTo>
                <a:lnTo>
                  <a:pt x="625932" y="3365500"/>
                </a:lnTo>
                <a:lnTo>
                  <a:pt x="626440" y="3314700"/>
                </a:lnTo>
                <a:lnTo>
                  <a:pt x="627748" y="3263900"/>
                </a:lnTo>
                <a:lnTo>
                  <a:pt x="629856" y="3225800"/>
                </a:lnTo>
                <a:lnTo>
                  <a:pt x="632752" y="3175000"/>
                </a:lnTo>
                <a:lnTo>
                  <a:pt x="636435" y="3124200"/>
                </a:lnTo>
                <a:lnTo>
                  <a:pt x="640905" y="3086100"/>
                </a:lnTo>
                <a:lnTo>
                  <a:pt x="646150" y="3035300"/>
                </a:lnTo>
                <a:lnTo>
                  <a:pt x="652157" y="2997200"/>
                </a:lnTo>
                <a:lnTo>
                  <a:pt x="658939" y="2946400"/>
                </a:lnTo>
                <a:lnTo>
                  <a:pt x="666496" y="2895600"/>
                </a:lnTo>
                <a:lnTo>
                  <a:pt x="674789" y="2857500"/>
                </a:lnTo>
                <a:lnTo>
                  <a:pt x="683844" y="2806700"/>
                </a:lnTo>
                <a:lnTo>
                  <a:pt x="693648" y="2768600"/>
                </a:lnTo>
                <a:lnTo>
                  <a:pt x="704202" y="2717800"/>
                </a:lnTo>
                <a:lnTo>
                  <a:pt x="715492" y="2679700"/>
                </a:lnTo>
                <a:lnTo>
                  <a:pt x="727506" y="2628900"/>
                </a:lnTo>
                <a:lnTo>
                  <a:pt x="740257" y="2590800"/>
                </a:lnTo>
                <a:lnTo>
                  <a:pt x="753719" y="2552700"/>
                </a:lnTo>
                <a:lnTo>
                  <a:pt x="767918" y="2501900"/>
                </a:lnTo>
                <a:lnTo>
                  <a:pt x="782815" y="2463800"/>
                </a:lnTo>
                <a:lnTo>
                  <a:pt x="798436" y="2413000"/>
                </a:lnTo>
                <a:lnTo>
                  <a:pt x="814743" y="2374900"/>
                </a:lnTo>
                <a:lnTo>
                  <a:pt x="831761" y="2336800"/>
                </a:lnTo>
                <a:lnTo>
                  <a:pt x="849477" y="2298700"/>
                </a:lnTo>
                <a:lnTo>
                  <a:pt x="867879" y="2247900"/>
                </a:lnTo>
                <a:lnTo>
                  <a:pt x="886955" y="2209800"/>
                </a:lnTo>
                <a:lnTo>
                  <a:pt x="906729" y="2171700"/>
                </a:lnTo>
                <a:lnTo>
                  <a:pt x="927163" y="2133600"/>
                </a:lnTo>
                <a:lnTo>
                  <a:pt x="948270" y="2095500"/>
                </a:lnTo>
                <a:lnTo>
                  <a:pt x="970051" y="2057400"/>
                </a:lnTo>
                <a:lnTo>
                  <a:pt x="992479" y="2006600"/>
                </a:lnTo>
                <a:lnTo>
                  <a:pt x="1015568" y="1968500"/>
                </a:lnTo>
                <a:lnTo>
                  <a:pt x="1039317" y="1930400"/>
                </a:lnTo>
                <a:lnTo>
                  <a:pt x="1063701" y="1892300"/>
                </a:lnTo>
                <a:lnTo>
                  <a:pt x="1088732" y="1854200"/>
                </a:lnTo>
                <a:lnTo>
                  <a:pt x="1114386" y="1828800"/>
                </a:lnTo>
                <a:lnTo>
                  <a:pt x="1140688" y="1790700"/>
                </a:lnTo>
                <a:lnTo>
                  <a:pt x="1167612" y="1752600"/>
                </a:lnTo>
                <a:lnTo>
                  <a:pt x="1195146" y="1714500"/>
                </a:lnTo>
                <a:lnTo>
                  <a:pt x="1223302" y="1676400"/>
                </a:lnTo>
                <a:lnTo>
                  <a:pt x="1252080" y="1638300"/>
                </a:lnTo>
                <a:lnTo>
                  <a:pt x="1281455" y="1612900"/>
                </a:lnTo>
                <a:lnTo>
                  <a:pt x="1311440" y="1574800"/>
                </a:lnTo>
                <a:lnTo>
                  <a:pt x="1342009" y="1536700"/>
                </a:lnTo>
                <a:lnTo>
                  <a:pt x="1373174" y="1511300"/>
                </a:lnTo>
                <a:lnTo>
                  <a:pt x="1404937" y="1473200"/>
                </a:lnTo>
                <a:lnTo>
                  <a:pt x="1437271" y="1447800"/>
                </a:lnTo>
                <a:lnTo>
                  <a:pt x="1470190" y="1409700"/>
                </a:lnTo>
                <a:lnTo>
                  <a:pt x="1503680" y="1384300"/>
                </a:lnTo>
                <a:lnTo>
                  <a:pt x="1537728" y="1346200"/>
                </a:lnTo>
                <a:lnTo>
                  <a:pt x="1572348" y="1320800"/>
                </a:lnTo>
                <a:lnTo>
                  <a:pt x="1607527" y="1295400"/>
                </a:lnTo>
                <a:lnTo>
                  <a:pt x="1643253" y="1257300"/>
                </a:lnTo>
                <a:lnTo>
                  <a:pt x="1679536" y="1231900"/>
                </a:lnTo>
                <a:lnTo>
                  <a:pt x="1753717" y="1181100"/>
                </a:lnTo>
                <a:lnTo>
                  <a:pt x="1791614" y="1143000"/>
                </a:lnTo>
                <a:lnTo>
                  <a:pt x="1868982" y="1092200"/>
                </a:lnTo>
                <a:lnTo>
                  <a:pt x="1948434" y="1041400"/>
                </a:lnTo>
                <a:lnTo>
                  <a:pt x="1988921" y="1016000"/>
                </a:lnTo>
                <a:lnTo>
                  <a:pt x="2029917" y="1003300"/>
                </a:lnTo>
                <a:lnTo>
                  <a:pt x="2113394" y="952500"/>
                </a:lnTo>
                <a:lnTo>
                  <a:pt x="2155875" y="927100"/>
                </a:lnTo>
                <a:lnTo>
                  <a:pt x="2198840" y="914400"/>
                </a:lnTo>
                <a:lnTo>
                  <a:pt x="2286203" y="863600"/>
                </a:lnTo>
                <a:lnTo>
                  <a:pt x="2330589" y="850900"/>
                </a:lnTo>
                <a:lnTo>
                  <a:pt x="2375446" y="825500"/>
                </a:lnTo>
                <a:lnTo>
                  <a:pt x="2466530" y="800100"/>
                </a:lnTo>
                <a:lnTo>
                  <a:pt x="2512758" y="774700"/>
                </a:lnTo>
                <a:lnTo>
                  <a:pt x="2654084" y="736600"/>
                </a:lnTo>
                <a:lnTo>
                  <a:pt x="2702064" y="711200"/>
                </a:lnTo>
                <a:lnTo>
                  <a:pt x="2898190" y="660400"/>
                </a:lnTo>
                <a:lnTo>
                  <a:pt x="2948254" y="660400"/>
                </a:lnTo>
                <a:lnTo>
                  <a:pt x="2998724" y="647700"/>
                </a:lnTo>
                <a:lnTo>
                  <a:pt x="3061919" y="635000"/>
                </a:lnTo>
                <a:lnTo>
                  <a:pt x="3120606" y="622300"/>
                </a:lnTo>
                <a:lnTo>
                  <a:pt x="3174860" y="609600"/>
                </a:lnTo>
                <a:lnTo>
                  <a:pt x="3224784" y="584200"/>
                </a:lnTo>
                <a:lnTo>
                  <a:pt x="3270453" y="571500"/>
                </a:lnTo>
                <a:lnTo>
                  <a:pt x="3311969" y="546100"/>
                </a:lnTo>
                <a:lnTo>
                  <a:pt x="3349409" y="520700"/>
                </a:lnTo>
                <a:lnTo>
                  <a:pt x="3382873" y="495300"/>
                </a:lnTo>
                <a:lnTo>
                  <a:pt x="3412452" y="469900"/>
                </a:lnTo>
                <a:lnTo>
                  <a:pt x="3460305" y="406400"/>
                </a:lnTo>
                <a:lnTo>
                  <a:pt x="3478758" y="381000"/>
                </a:lnTo>
                <a:lnTo>
                  <a:pt x="3493693" y="342900"/>
                </a:lnTo>
                <a:lnTo>
                  <a:pt x="3505200" y="304800"/>
                </a:lnTo>
                <a:lnTo>
                  <a:pt x="3513340" y="266700"/>
                </a:lnTo>
                <a:lnTo>
                  <a:pt x="3518243" y="215900"/>
                </a:lnTo>
                <a:lnTo>
                  <a:pt x="3519970" y="177800"/>
                </a:lnTo>
                <a:lnTo>
                  <a:pt x="3518636" y="127000"/>
                </a:lnTo>
                <a:lnTo>
                  <a:pt x="3514306" y="88900"/>
                </a:lnTo>
                <a:lnTo>
                  <a:pt x="3507092" y="38100"/>
                </a:lnTo>
                <a:lnTo>
                  <a:pt x="3501440" y="12700"/>
                </a:lnTo>
                <a:lnTo>
                  <a:pt x="1860702" y="12700"/>
                </a:lnTo>
                <a:lnTo>
                  <a:pt x="1821967" y="25400"/>
                </a:lnTo>
                <a:lnTo>
                  <a:pt x="1778939" y="50800"/>
                </a:lnTo>
                <a:lnTo>
                  <a:pt x="1736255" y="63500"/>
                </a:lnTo>
                <a:lnTo>
                  <a:pt x="1651914" y="114300"/>
                </a:lnTo>
                <a:lnTo>
                  <a:pt x="1610271" y="127000"/>
                </a:lnTo>
                <a:lnTo>
                  <a:pt x="1487487" y="203200"/>
                </a:lnTo>
                <a:lnTo>
                  <a:pt x="1367955" y="279400"/>
                </a:lnTo>
                <a:lnTo>
                  <a:pt x="1251775" y="355600"/>
                </a:lnTo>
                <a:lnTo>
                  <a:pt x="1176223" y="406400"/>
                </a:lnTo>
                <a:lnTo>
                  <a:pt x="1102220" y="457200"/>
                </a:lnTo>
                <a:lnTo>
                  <a:pt x="1065809" y="495300"/>
                </a:lnTo>
                <a:lnTo>
                  <a:pt x="1029792" y="520700"/>
                </a:lnTo>
                <a:lnTo>
                  <a:pt x="958951" y="571500"/>
                </a:lnTo>
                <a:lnTo>
                  <a:pt x="924140" y="609600"/>
                </a:lnTo>
                <a:lnTo>
                  <a:pt x="889723" y="635000"/>
                </a:lnTo>
                <a:lnTo>
                  <a:pt x="855738" y="673100"/>
                </a:lnTo>
                <a:lnTo>
                  <a:pt x="822147" y="698500"/>
                </a:lnTo>
                <a:lnTo>
                  <a:pt x="788987" y="736600"/>
                </a:lnTo>
                <a:lnTo>
                  <a:pt x="756234" y="762000"/>
                </a:lnTo>
                <a:lnTo>
                  <a:pt x="723912" y="800100"/>
                </a:lnTo>
                <a:lnTo>
                  <a:pt x="692023" y="825500"/>
                </a:lnTo>
                <a:lnTo>
                  <a:pt x="660552" y="863600"/>
                </a:lnTo>
                <a:lnTo>
                  <a:pt x="629513" y="901700"/>
                </a:lnTo>
                <a:lnTo>
                  <a:pt x="598906" y="927100"/>
                </a:lnTo>
                <a:lnTo>
                  <a:pt x="568744" y="965200"/>
                </a:lnTo>
                <a:lnTo>
                  <a:pt x="539013" y="1003300"/>
                </a:lnTo>
                <a:lnTo>
                  <a:pt x="509727" y="1028700"/>
                </a:lnTo>
                <a:lnTo>
                  <a:pt x="480898" y="1066800"/>
                </a:lnTo>
                <a:lnTo>
                  <a:pt x="452513" y="1104900"/>
                </a:lnTo>
                <a:lnTo>
                  <a:pt x="424573" y="1143000"/>
                </a:lnTo>
                <a:lnTo>
                  <a:pt x="397103" y="1181100"/>
                </a:lnTo>
                <a:lnTo>
                  <a:pt x="370078" y="1219200"/>
                </a:lnTo>
                <a:lnTo>
                  <a:pt x="343522" y="1257300"/>
                </a:lnTo>
                <a:lnTo>
                  <a:pt x="317423" y="1282700"/>
                </a:lnTo>
                <a:lnTo>
                  <a:pt x="291795" y="1320800"/>
                </a:lnTo>
                <a:lnTo>
                  <a:pt x="266636" y="1358900"/>
                </a:lnTo>
                <a:lnTo>
                  <a:pt x="241960" y="1397000"/>
                </a:lnTo>
                <a:lnTo>
                  <a:pt x="217754" y="1447800"/>
                </a:lnTo>
                <a:lnTo>
                  <a:pt x="194017" y="1485900"/>
                </a:lnTo>
                <a:lnTo>
                  <a:pt x="170776" y="1524000"/>
                </a:lnTo>
                <a:lnTo>
                  <a:pt x="148018" y="1562100"/>
                </a:lnTo>
                <a:lnTo>
                  <a:pt x="125742" y="1600200"/>
                </a:lnTo>
                <a:lnTo>
                  <a:pt x="103962" y="1638300"/>
                </a:lnTo>
                <a:lnTo>
                  <a:pt x="82664" y="1676400"/>
                </a:lnTo>
                <a:lnTo>
                  <a:pt x="61874" y="1727200"/>
                </a:lnTo>
                <a:lnTo>
                  <a:pt x="41592" y="1765300"/>
                </a:lnTo>
                <a:lnTo>
                  <a:pt x="21805" y="1803400"/>
                </a:lnTo>
                <a:lnTo>
                  <a:pt x="2514" y="1841500"/>
                </a:lnTo>
                <a:lnTo>
                  <a:pt x="0" y="1854200"/>
                </a:lnTo>
                <a:lnTo>
                  <a:pt x="0" y="4940300"/>
                </a:lnTo>
                <a:lnTo>
                  <a:pt x="15252" y="4965700"/>
                </a:lnTo>
                <a:lnTo>
                  <a:pt x="35077" y="5016500"/>
                </a:lnTo>
                <a:lnTo>
                  <a:pt x="55397" y="5054600"/>
                </a:lnTo>
                <a:lnTo>
                  <a:pt x="76225" y="5092700"/>
                </a:lnTo>
                <a:lnTo>
                  <a:pt x="97548" y="5130800"/>
                </a:lnTo>
                <a:lnTo>
                  <a:pt x="119367" y="5181600"/>
                </a:lnTo>
                <a:lnTo>
                  <a:pt x="141668" y="5219700"/>
                </a:lnTo>
                <a:lnTo>
                  <a:pt x="164452" y="5257800"/>
                </a:lnTo>
                <a:lnTo>
                  <a:pt x="187706" y="5295900"/>
                </a:lnTo>
                <a:lnTo>
                  <a:pt x="211442" y="5334000"/>
                </a:lnTo>
                <a:lnTo>
                  <a:pt x="235648" y="5372100"/>
                </a:lnTo>
                <a:lnTo>
                  <a:pt x="260324" y="5410200"/>
                </a:lnTo>
                <a:lnTo>
                  <a:pt x="285470" y="5448300"/>
                </a:lnTo>
                <a:lnTo>
                  <a:pt x="311061" y="5486400"/>
                </a:lnTo>
                <a:lnTo>
                  <a:pt x="337108" y="5524500"/>
                </a:lnTo>
                <a:lnTo>
                  <a:pt x="363613" y="5562600"/>
                </a:lnTo>
                <a:lnTo>
                  <a:pt x="390563" y="5600700"/>
                </a:lnTo>
                <a:lnTo>
                  <a:pt x="417944" y="5638800"/>
                </a:lnTo>
                <a:lnTo>
                  <a:pt x="445770" y="5676900"/>
                </a:lnTo>
                <a:lnTo>
                  <a:pt x="474040" y="5715000"/>
                </a:lnTo>
                <a:lnTo>
                  <a:pt x="502729" y="5753100"/>
                </a:lnTo>
                <a:lnTo>
                  <a:pt x="531850" y="5791200"/>
                </a:lnTo>
                <a:lnTo>
                  <a:pt x="561390" y="5816600"/>
                </a:lnTo>
                <a:lnTo>
                  <a:pt x="591350" y="5854700"/>
                </a:lnTo>
                <a:lnTo>
                  <a:pt x="621728" y="5892800"/>
                </a:lnTo>
                <a:lnTo>
                  <a:pt x="652513" y="5930900"/>
                </a:lnTo>
                <a:lnTo>
                  <a:pt x="683691" y="5956300"/>
                </a:lnTo>
                <a:lnTo>
                  <a:pt x="715289" y="5994400"/>
                </a:lnTo>
                <a:lnTo>
                  <a:pt x="747280" y="6032500"/>
                </a:lnTo>
                <a:lnTo>
                  <a:pt x="779665" y="6057900"/>
                </a:lnTo>
                <a:lnTo>
                  <a:pt x="812431" y="6096000"/>
                </a:lnTo>
                <a:lnTo>
                  <a:pt x="845591" y="6121400"/>
                </a:lnTo>
                <a:lnTo>
                  <a:pt x="879144" y="6159500"/>
                </a:lnTo>
                <a:lnTo>
                  <a:pt x="947356" y="6210300"/>
                </a:lnTo>
                <a:lnTo>
                  <a:pt x="982014" y="6248400"/>
                </a:lnTo>
                <a:lnTo>
                  <a:pt x="1052436" y="6299200"/>
                </a:lnTo>
                <a:lnTo>
                  <a:pt x="1088186" y="6337300"/>
                </a:lnTo>
                <a:lnTo>
                  <a:pt x="1124280" y="6362700"/>
                </a:lnTo>
                <a:lnTo>
                  <a:pt x="1234668" y="6438900"/>
                </a:lnTo>
                <a:lnTo>
                  <a:pt x="1272146" y="6477000"/>
                </a:lnTo>
                <a:lnTo>
                  <a:pt x="1309966" y="6502400"/>
                </a:lnTo>
                <a:lnTo>
                  <a:pt x="1425346" y="6578600"/>
                </a:lnTo>
                <a:lnTo>
                  <a:pt x="1464449" y="6591300"/>
                </a:lnTo>
                <a:lnTo>
                  <a:pt x="1623961" y="6692900"/>
                </a:lnTo>
                <a:lnTo>
                  <a:pt x="1664589" y="6705600"/>
                </a:lnTo>
                <a:lnTo>
                  <a:pt x="1746719" y="6756400"/>
                </a:lnTo>
                <a:lnTo>
                  <a:pt x="1788223" y="6769100"/>
                </a:lnTo>
                <a:lnTo>
                  <a:pt x="1829993" y="6794500"/>
                </a:lnTo>
                <a:lnTo>
                  <a:pt x="1872056" y="6807200"/>
                </a:lnTo>
                <a:lnTo>
                  <a:pt x="1914372" y="6832600"/>
                </a:lnTo>
                <a:lnTo>
                  <a:pt x="1956968" y="6845300"/>
                </a:lnTo>
                <a:lnTo>
                  <a:pt x="1994306" y="6858000"/>
                </a:lnTo>
                <a:lnTo>
                  <a:pt x="3506127" y="6858000"/>
                </a:lnTo>
                <a:lnTo>
                  <a:pt x="3517011" y="6794500"/>
                </a:lnTo>
                <a:lnTo>
                  <a:pt x="3522065" y="6743700"/>
                </a:lnTo>
                <a:lnTo>
                  <a:pt x="3525164" y="6692900"/>
                </a:lnTo>
                <a:lnTo>
                  <a:pt x="3526129" y="6654800"/>
                </a:lnTo>
                <a:close/>
              </a:path>
              <a:path w="7005320" h="6858000">
                <a:moveTo>
                  <a:pt x="6982612" y="0"/>
                </a:moveTo>
                <a:lnTo>
                  <a:pt x="5907900" y="0"/>
                </a:lnTo>
                <a:lnTo>
                  <a:pt x="5949023" y="27228"/>
                </a:lnTo>
                <a:lnTo>
                  <a:pt x="5990069" y="54991"/>
                </a:lnTo>
                <a:lnTo>
                  <a:pt x="6030925" y="83261"/>
                </a:lnTo>
                <a:lnTo>
                  <a:pt x="6071616" y="112014"/>
                </a:lnTo>
                <a:lnTo>
                  <a:pt x="6117120" y="142671"/>
                </a:lnTo>
                <a:lnTo>
                  <a:pt x="6162802" y="170154"/>
                </a:lnTo>
                <a:lnTo>
                  <a:pt x="6208522" y="194525"/>
                </a:lnTo>
                <a:lnTo>
                  <a:pt x="6254153" y="215823"/>
                </a:lnTo>
                <a:lnTo>
                  <a:pt x="6299581" y="234061"/>
                </a:lnTo>
                <a:lnTo>
                  <a:pt x="6344679" y="249301"/>
                </a:lnTo>
                <a:lnTo>
                  <a:pt x="6389332" y="261581"/>
                </a:lnTo>
                <a:lnTo>
                  <a:pt x="6433401" y="270929"/>
                </a:lnTo>
                <a:lnTo>
                  <a:pt x="6476784" y="277393"/>
                </a:lnTo>
                <a:lnTo>
                  <a:pt x="6519342" y="281000"/>
                </a:lnTo>
                <a:lnTo>
                  <a:pt x="6560960" y="281787"/>
                </a:lnTo>
                <a:lnTo>
                  <a:pt x="6601511" y="279806"/>
                </a:lnTo>
                <a:lnTo>
                  <a:pt x="6640881" y="275094"/>
                </a:lnTo>
                <a:lnTo>
                  <a:pt x="6678930" y="267677"/>
                </a:lnTo>
                <a:lnTo>
                  <a:pt x="6750621" y="244919"/>
                </a:lnTo>
                <a:lnTo>
                  <a:pt x="6815607" y="211823"/>
                </a:lnTo>
                <a:lnTo>
                  <a:pt x="6872884" y="168706"/>
                </a:lnTo>
                <a:lnTo>
                  <a:pt x="6921500" y="115874"/>
                </a:lnTo>
                <a:lnTo>
                  <a:pt x="6960451" y="53644"/>
                </a:lnTo>
                <a:lnTo>
                  <a:pt x="6975996" y="19088"/>
                </a:lnTo>
                <a:lnTo>
                  <a:pt x="6982612" y="0"/>
                </a:lnTo>
                <a:close/>
              </a:path>
              <a:path w="7005320" h="6858000">
                <a:moveTo>
                  <a:pt x="7004710" y="6858000"/>
                </a:moveTo>
                <a:lnTo>
                  <a:pt x="6974535" y="6790868"/>
                </a:lnTo>
                <a:lnTo>
                  <a:pt x="6945592" y="6743878"/>
                </a:lnTo>
                <a:lnTo>
                  <a:pt x="6909435" y="6694843"/>
                </a:lnTo>
                <a:lnTo>
                  <a:pt x="6872376" y="6652450"/>
                </a:lnTo>
                <a:lnTo>
                  <a:pt x="6835318" y="6614249"/>
                </a:lnTo>
                <a:lnTo>
                  <a:pt x="6798221" y="6580213"/>
                </a:lnTo>
                <a:lnTo>
                  <a:pt x="6761099" y="6550304"/>
                </a:lnTo>
                <a:lnTo>
                  <a:pt x="6723926" y="6524472"/>
                </a:lnTo>
                <a:lnTo>
                  <a:pt x="6686677" y="6502705"/>
                </a:lnTo>
                <a:lnTo>
                  <a:pt x="6649352" y="6484950"/>
                </a:lnTo>
                <a:lnTo>
                  <a:pt x="6611950" y="6471158"/>
                </a:lnTo>
                <a:lnTo>
                  <a:pt x="6574434" y="6461315"/>
                </a:lnTo>
                <a:lnTo>
                  <a:pt x="6499034" y="6453276"/>
                </a:lnTo>
                <a:lnTo>
                  <a:pt x="6461138" y="6455016"/>
                </a:lnTo>
                <a:lnTo>
                  <a:pt x="6423076" y="6460528"/>
                </a:lnTo>
                <a:lnTo>
                  <a:pt x="6384849" y="6469799"/>
                </a:lnTo>
                <a:lnTo>
                  <a:pt x="6346444" y="6482778"/>
                </a:lnTo>
                <a:lnTo>
                  <a:pt x="6307848" y="6499428"/>
                </a:lnTo>
                <a:lnTo>
                  <a:pt x="6269037" y="6519710"/>
                </a:lnTo>
                <a:lnTo>
                  <a:pt x="6230010" y="6543586"/>
                </a:lnTo>
                <a:lnTo>
                  <a:pt x="6190754" y="6571031"/>
                </a:lnTo>
                <a:lnTo>
                  <a:pt x="6151245" y="6601993"/>
                </a:lnTo>
                <a:lnTo>
                  <a:pt x="6073508" y="6669303"/>
                </a:lnTo>
                <a:lnTo>
                  <a:pt x="6032639" y="6698437"/>
                </a:lnTo>
                <a:lnTo>
                  <a:pt x="5990818" y="6724764"/>
                </a:lnTo>
                <a:lnTo>
                  <a:pt x="5949950" y="6749224"/>
                </a:lnTo>
                <a:lnTo>
                  <a:pt x="5911977" y="6772757"/>
                </a:lnTo>
                <a:lnTo>
                  <a:pt x="5871502" y="6800126"/>
                </a:lnTo>
                <a:lnTo>
                  <a:pt x="5830836" y="6826986"/>
                </a:lnTo>
                <a:lnTo>
                  <a:pt x="5789968" y="6853339"/>
                </a:lnTo>
                <a:lnTo>
                  <a:pt x="5782551" y="6858000"/>
                </a:lnTo>
                <a:lnTo>
                  <a:pt x="7004710" y="6858000"/>
                </a:lnTo>
                <a:close/>
              </a:path>
            </a:pathLst>
          </a:custGeom>
          <a:solidFill>
            <a:srgbClr val="E7E6E6">
              <a:alpha val="909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3367" y="1312163"/>
            <a:ext cx="1744980" cy="67360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6469379" y="4233671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79" y="0"/>
                </a:lnTo>
              </a:path>
            </a:pathLst>
          </a:custGeom>
          <a:ln w="6096">
            <a:solidFill>
              <a:srgbClr val="2C5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7005320" cy="6858000"/>
          </a:xfrm>
          <a:custGeom>
            <a:avLst/>
            <a:gdLst/>
            <a:ahLst/>
            <a:cxnLst/>
            <a:rect l="l" t="t" r="r" b="b"/>
            <a:pathLst>
              <a:path w="7005320" h="6858000">
                <a:moveTo>
                  <a:pt x="1050912" y="0"/>
                </a:moveTo>
                <a:lnTo>
                  <a:pt x="0" y="0"/>
                </a:lnTo>
                <a:lnTo>
                  <a:pt x="0" y="1047686"/>
                </a:lnTo>
                <a:lnTo>
                  <a:pt x="1524" y="1045502"/>
                </a:lnTo>
                <a:lnTo>
                  <a:pt x="29552" y="1006335"/>
                </a:lnTo>
                <a:lnTo>
                  <a:pt x="58102" y="967409"/>
                </a:lnTo>
                <a:lnTo>
                  <a:pt x="87185" y="928738"/>
                </a:lnTo>
                <a:lnTo>
                  <a:pt x="116789" y="890333"/>
                </a:lnTo>
                <a:lnTo>
                  <a:pt x="146913" y="852170"/>
                </a:lnTo>
                <a:lnTo>
                  <a:pt x="177215" y="814400"/>
                </a:lnTo>
                <a:lnTo>
                  <a:pt x="207835" y="777062"/>
                </a:lnTo>
                <a:lnTo>
                  <a:pt x="238772" y="740156"/>
                </a:lnTo>
                <a:lnTo>
                  <a:pt x="270027" y="703707"/>
                </a:lnTo>
                <a:lnTo>
                  <a:pt x="301599" y="667689"/>
                </a:lnTo>
                <a:lnTo>
                  <a:pt x="333476" y="632117"/>
                </a:lnTo>
                <a:lnTo>
                  <a:pt x="365671" y="596988"/>
                </a:lnTo>
                <a:lnTo>
                  <a:pt x="398157" y="562305"/>
                </a:lnTo>
                <a:lnTo>
                  <a:pt x="430949" y="528053"/>
                </a:lnTo>
                <a:lnTo>
                  <a:pt x="464032" y="494258"/>
                </a:lnTo>
                <a:lnTo>
                  <a:pt x="497408" y="460895"/>
                </a:lnTo>
                <a:lnTo>
                  <a:pt x="531075" y="427990"/>
                </a:lnTo>
                <a:lnTo>
                  <a:pt x="565023" y="395516"/>
                </a:lnTo>
                <a:lnTo>
                  <a:pt x="599249" y="363499"/>
                </a:lnTo>
                <a:lnTo>
                  <a:pt x="633768" y="331914"/>
                </a:lnTo>
                <a:lnTo>
                  <a:pt x="668553" y="300786"/>
                </a:lnTo>
                <a:lnTo>
                  <a:pt x="703605" y="270103"/>
                </a:lnTo>
                <a:lnTo>
                  <a:pt x="738924" y="239864"/>
                </a:lnTo>
                <a:lnTo>
                  <a:pt x="774509" y="210083"/>
                </a:lnTo>
                <a:lnTo>
                  <a:pt x="810361" y="180733"/>
                </a:lnTo>
                <a:lnTo>
                  <a:pt x="846455" y="151841"/>
                </a:lnTo>
                <a:lnTo>
                  <a:pt x="882815" y="123393"/>
                </a:lnTo>
                <a:lnTo>
                  <a:pt x="919416" y="95402"/>
                </a:lnTo>
                <a:lnTo>
                  <a:pt x="956271" y="67843"/>
                </a:lnTo>
                <a:lnTo>
                  <a:pt x="993368" y="40754"/>
                </a:lnTo>
                <a:lnTo>
                  <a:pt x="1030693" y="14097"/>
                </a:lnTo>
                <a:lnTo>
                  <a:pt x="1050912" y="0"/>
                </a:lnTo>
                <a:close/>
              </a:path>
              <a:path w="7005320" h="6858000">
                <a:moveTo>
                  <a:pt x="1196555" y="6858000"/>
                </a:moveTo>
                <a:lnTo>
                  <a:pt x="1140066" y="6821322"/>
                </a:lnTo>
                <a:lnTo>
                  <a:pt x="1100924" y="6795097"/>
                </a:lnTo>
                <a:lnTo>
                  <a:pt x="1062024" y="6768414"/>
                </a:lnTo>
                <a:lnTo>
                  <a:pt x="1023366" y="6741249"/>
                </a:lnTo>
                <a:lnTo>
                  <a:pt x="984948" y="6713626"/>
                </a:lnTo>
                <a:lnTo>
                  <a:pt x="946772" y="6685521"/>
                </a:lnTo>
                <a:lnTo>
                  <a:pt x="908837" y="6656959"/>
                </a:lnTo>
                <a:lnTo>
                  <a:pt x="871169" y="6627927"/>
                </a:lnTo>
                <a:lnTo>
                  <a:pt x="833742" y="6598412"/>
                </a:lnTo>
                <a:lnTo>
                  <a:pt x="796594" y="6568440"/>
                </a:lnTo>
                <a:lnTo>
                  <a:pt x="759701" y="6537998"/>
                </a:lnTo>
                <a:lnTo>
                  <a:pt x="723074" y="6507099"/>
                </a:lnTo>
                <a:lnTo>
                  <a:pt x="686727" y="6475717"/>
                </a:lnTo>
                <a:lnTo>
                  <a:pt x="650659" y="6443878"/>
                </a:lnTo>
                <a:lnTo>
                  <a:pt x="614870" y="6411569"/>
                </a:lnTo>
                <a:lnTo>
                  <a:pt x="579361" y="6378791"/>
                </a:lnTo>
                <a:lnTo>
                  <a:pt x="544144" y="6345555"/>
                </a:lnTo>
                <a:lnTo>
                  <a:pt x="509219" y="6311849"/>
                </a:lnTo>
                <a:lnTo>
                  <a:pt x="474599" y="6277686"/>
                </a:lnTo>
                <a:lnTo>
                  <a:pt x="440270" y="6243053"/>
                </a:lnTo>
                <a:lnTo>
                  <a:pt x="406260" y="6207950"/>
                </a:lnTo>
                <a:lnTo>
                  <a:pt x="372783" y="6173025"/>
                </a:lnTo>
                <a:lnTo>
                  <a:pt x="339788" y="6137770"/>
                </a:lnTo>
                <a:lnTo>
                  <a:pt x="307289" y="6102223"/>
                </a:lnTo>
                <a:lnTo>
                  <a:pt x="275285" y="6066358"/>
                </a:lnTo>
                <a:lnTo>
                  <a:pt x="243776" y="6030201"/>
                </a:lnTo>
                <a:lnTo>
                  <a:pt x="212750" y="5993752"/>
                </a:lnTo>
                <a:lnTo>
                  <a:pt x="182219" y="5957024"/>
                </a:lnTo>
                <a:lnTo>
                  <a:pt x="152184" y="5919990"/>
                </a:lnTo>
                <a:lnTo>
                  <a:pt x="122643" y="5882691"/>
                </a:lnTo>
                <a:lnTo>
                  <a:pt x="93586" y="5845111"/>
                </a:lnTo>
                <a:lnTo>
                  <a:pt x="65024" y="5807265"/>
                </a:lnTo>
                <a:lnTo>
                  <a:pt x="36957" y="5769153"/>
                </a:lnTo>
                <a:lnTo>
                  <a:pt x="9385" y="5730786"/>
                </a:lnTo>
                <a:lnTo>
                  <a:pt x="0" y="5717387"/>
                </a:lnTo>
                <a:lnTo>
                  <a:pt x="0" y="6858000"/>
                </a:lnTo>
                <a:lnTo>
                  <a:pt x="1196555" y="6858000"/>
                </a:lnTo>
                <a:close/>
              </a:path>
              <a:path w="7005320" h="6858000">
                <a:moveTo>
                  <a:pt x="3526129" y="6654800"/>
                </a:moveTo>
                <a:lnTo>
                  <a:pt x="3524821" y="6604000"/>
                </a:lnTo>
                <a:lnTo>
                  <a:pt x="3521062" y="6565900"/>
                </a:lnTo>
                <a:lnTo>
                  <a:pt x="3514674" y="6515100"/>
                </a:lnTo>
                <a:lnTo>
                  <a:pt x="3505517" y="6477000"/>
                </a:lnTo>
                <a:lnTo>
                  <a:pt x="3493401" y="6438900"/>
                </a:lnTo>
                <a:lnTo>
                  <a:pt x="3478187" y="6413500"/>
                </a:lnTo>
                <a:lnTo>
                  <a:pt x="3459696" y="6375400"/>
                </a:lnTo>
                <a:lnTo>
                  <a:pt x="3437763" y="6350000"/>
                </a:lnTo>
                <a:lnTo>
                  <a:pt x="3412236" y="6311900"/>
                </a:lnTo>
                <a:lnTo>
                  <a:pt x="3382937" y="6286500"/>
                </a:lnTo>
                <a:lnTo>
                  <a:pt x="3349701" y="6261100"/>
                </a:lnTo>
                <a:lnTo>
                  <a:pt x="3312376" y="6235700"/>
                </a:lnTo>
                <a:lnTo>
                  <a:pt x="3270783" y="6223000"/>
                </a:lnTo>
                <a:lnTo>
                  <a:pt x="3224771" y="6197600"/>
                </a:lnTo>
                <a:lnTo>
                  <a:pt x="3174161" y="6184900"/>
                </a:lnTo>
                <a:lnTo>
                  <a:pt x="3118815" y="6172200"/>
                </a:lnTo>
                <a:lnTo>
                  <a:pt x="3058541" y="6159500"/>
                </a:lnTo>
                <a:lnTo>
                  <a:pt x="2660726" y="6057900"/>
                </a:lnTo>
                <a:lnTo>
                  <a:pt x="2565539" y="6032500"/>
                </a:lnTo>
                <a:lnTo>
                  <a:pt x="2518613" y="6007100"/>
                </a:lnTo>
                <a:lnTo>
                  <a:pt x="2472131" y="5994400"/>
                </a:lnTo>
                <a:lnTo>
                  <a:pt x="2426119" y="5969000"/>
                </a:lnTo>
                <a:lnTo>
                  <a:pt x="2380551" y="5956300"/>
                </a:lnTo>
                <a:lnTo>
                  <a:pt x="2335466" y="5930900"/>
                </a:lnTo>
                <a:lnTo>
                  <a:pt x="2290838" y="5918200"/>
                </a:lnTo>
                <a:lnTo>
                  <a:pt x="2246693" y="5892800"/>
                </a:lnTo>
                <a:lnTo>
                  <a:pt x="2203031" y="5880100"/>
                </a:lnTo>
                <a:lnTo>
                  <a:pt x="2117153" y="5829300"/>
                </a:lnTo>
                <a:lnTo>
                  <a:pt x="2033257" y="5778500"/>
                </a:lnTo>
                <a:lnTo>
                  <a:pt x="1992058" y="5765800"/>
                </a:lnTo>
                <a:lnTo>
                  <a:pt x="1911210" y="5715000"/>
                </a:lnTo>
                <a:lnTo>
                  <a:pt x="1832432" y="5664200"/>
                </a:lnTo>
                <a:lnTo>
                  <a:pt x="1793836" y="5626100"/>
                </a:lnTo>
                <a:lnTo>
                  <a:pt x="1718246" y="5575300"/>
                </a:lnTo>
                <a:lnTo>
                  <a:pt x="1681264" y="5549900"/>
                </a:lnTo>
                <a:lnTo>
                  <a:pt x="1644827" y="5524500"/>
                </a:lnTo>
                <a:lnTo>
                  <a:pt x="1608950" y="5486400"/>
                </a:lnTo>
                <a:lnTo>
                  <a:pt x="1573618" y="5461000"/>
                </a:lnTo>
                <a:lnTo>
                  <a:pt x="1538859" y="5435600"/>
                </a:lnTo>
                <a:lnTo>
                  <a:pt x="1504670" y="5397500"/>
                </a:lnTo>
                <a:lnTo>
                  <a:pt x="1471053" y="5372100"/>
                </a:lnTo>
                <a:lnTo>
                  <a:pt x="1438008" y="5334000"/>
                </a:lnTo>
                <a:lnTo>
                  <a:pt x="1405547" y="5308600"/>
                </a:lnTo>
                <a:lnTo>
                  <a:pt x="1373682" y="5270500"/>
                </a:lnTo>
                <a:lnTo>
                  <a:pt x="1342402" y="5232400"/>
                </a:lnTo>
                <a:lnTo>
                  <a:pt x="1311719" y="5207000"/>
                </a:lnTo>
                <a:lnTo>
                  <a:pt x="1281633" y="5168900"/>
                </a:lnTo>
                <a:lnTo>
                  <a:pt x="1252156" y="5130800"/>
                </a:lnTo>
                <a:lnTo>
                  <a:pt x="1223302" y="5092700"/>
                </a:lnTo>
                <a:lnTo>
                  <a:pt x="1195057" y="5067300"/>
                </a:lnTo>
                <a:lnTo>
                  <a:pt x="1167422" y="5029200"/>
                </a:lnTo>
                <a:lnTo>
                  <a:pt x="1140434" y="4991100"/>
                </a:lnTo>
                <a:lnTo>
                  <a:pt x="1114056" y="4953000"/>
                </a:lnTo>
                <a:lnTo>
                  <a:pt x="1088326" y="4914900"/>
                </a:lnTo>
                <a:lnTo>
                  <a:pt x="1063244" y="4876800"/>
                </a:lnTo>
                <a:lnTo>
                  <a:pt x="1038796" y="4838700"/>
                </a:lnTo>
                <a:lnTo>
                  <a:pt x="1014996" y="4800600"/>
                </a:lnTo>
                <a:lnTo>
                  <a:pt x="991857" y="4762500"/>
                </a:lnTo>
                <a:lnTo>
                  <a:pt x="969391" y="4724400"/>
                </a:lnTo>
                <a:lnTo>
                  <a:pt x="947572" y="4686300"/>
                </a:lnTo>
                <a:lnTo>
                  <a:pt x="926426" y="4648200"/>
                </a:lnTo>
                <a:lnTo>
                  <a:pt x="905954" y="4610100"/>
                </a:lnTo>
                <a:lnTo>
                  <a:pt x="886167" y="4572000"/>
                </a:lnTo>
                <a:lnTo>
                  <a:pt x="867067" y="4521200"/>
                </a:lnTo>
                <a:lnTo>
                  <a:pt x="848652" y="4483100"/>
                </a:lnTo>
                <a:lnTo>
                  <a:pt x="830935" y="4445000"/>
                </a:lnTo>
                <a:lnTo>
                  <a:pt x="813917" y="4394200"/>
                </a:lnTo>
                <a:lnTo>
                  <a:pt x="797598" y="4356100"/>
                </a:lnTo>
                <a:lnTo>
                  <a:pt x="781989" y="4318000"/>
                </a:lnTo>
                <a:lnTo>
                  <a:pt x="767092" y="4267200"/>
                </a:lnTo>
                <a:lnTo>
                  <a:pt x="752919" y="4229100"/>
                </a:lnTo>
                <a:lnTo>
                  <a:pt x="739470" y="4191000"/>
                </a:lnTo>
                <a:lnTo>
                  <a:pt x="726744" y="4140200"/>
                </a:lnTo>
                <a:lnTo>
                  <a:pt x="714756" y="4102100"/>
                </a:lnTo>
                <a:lnTo>
                  <a:pt x="703503" y="4051300"/>
                </a:lnTo>
                <a:lnTo>
                  <a:pt x="693000" y="4013200"/>
                </a:lnTo>
                <a:lnTo>
                  <a:pt x="683234" y="3962400"/>
                </a:lnTo>
                <a:lnTo>
                  <a:pt x="674230" y="3924300"/>
                </a:lnTo>
                <a:lnTo>
                  <a:pt x="665988" y="3873500"/>
                </a:lnTo>
                <a:lnTo>
                  <a:pt x="658495" y="3835400"/>
                </a:lnTo>
                <a:lnTo>
                  <a:pt x="651776" y="3784600"/>
                </a:lnTo>
                <a:lnTo>
                  <a:pt x="645833" y="3733800"/>
                </a:lnTo>
                <a:lnTo>
                  <a:pt x="640664" y="3695700"/>
                </a:lnTo>
                <a:lnTo>
                  <a:pt x="636270" y="3644900"/>
                </a:lnTo>
                <a:lnTo>
                  <a:pt x="632663" y="3594100"/>
                </a:lnTo>
                <a:lnTo>
                  <a:pt x="629856" y="3556000"/>
                </a:lnTo>
                <a:lnTo>
                  <a:pt x="627849" y="3505200"/>
                </a:lnTo>
                <a:lnTo>
                  <a:pt x="626630" y="3454400"/>
                </a:lnTo>
                <a:lnTo>
                  <a:pt x="626237" y="3416300"/>
                </a:lnTo>
                <a:lnTo>
                  <a:pt x="625932" y="3365500"/>
                </a:lnTo>
                <a:lnTo>
                  <a:pt x="626440" y="3314700"/>
                </a:lnTo>
                <a:lnTo>
                  <a:pt x="627748" y="3263900"/>
                </a:lnTo>
                <a:lnTo>
                  <a:pt x="629856" y="3225800"/>
                </a:lnTo>
                <a:lnTo>
                  <a:pt x="632752" y="3175000"/>
                </a:lnTo>
                <a:lnTo>
                  <a:pt x="636435" y="3124200"/>
                </a:lnTo>
                <a:lnTo>
                  <a:pt x="640905" y="3086100"/>
                </a:lnTo>
                <a:lnTo>
                  <a:pt x="646150" y="3035300"/>
                </a:lnTo>
                <a:lnTo>
                  <a:pt x="652157" y="2997200"/>
                </a:lnTo>
                <a:lnTo>
                  <a:pt x="658939" y="2946400"/>
                </a:lnTo>
                <a:lnTo>
                  <a:pt x="666496" y="2895600"/>
                </a:lnTo>
                <a:lnTo>
                  <a:pt x="674789" y="2857500"/>
                </a:lnTo>
                <a:lnTo>
                  <a:pt x="683844" y="2806700"/>
                </a:lnTo>
                <a:lnTo>
                  <a:pt x="693648" y="2768600"/>
                </a:lnTo>
                <a:lnTo>
                  <a:pt x="704202" y="2717800"/>
                </a:lnTo>
                <a:lnTo>
                  <a:pt x="715492" y="2679700"/>
                </a:lnTo>
                <a:lnTo>
                  <a:pt x="727506" y="2628900"/>
                </a:lnTo>
                <a:lnTo>
                  <a:pt x="740257" y="2590800"/>
                </a:lnTo>
                <a:lnTo>
                  <a:pt x="753719" y="2552700"/>
                </a:lnTo>
                <a:lnTo>
                  <a:pt x="767918" y="2501900"/>
                </a:lnTo>
                <a:lnTo>
                  <a:pt x="782815" y="2463800"/>
                </a:lnTo>
                <a:lnTo>
                  <a:pt x="798436" y="2413000"/>
                </a:lnTo>
                <a:lnTo>
                  <a:pt x="814743" y="2374900"/>
                </a:lnTo>
                <a:lnTo>
                  <a:pt x="831761" y="2336800"/>
                </a:lnTo>
                <a:lnTo>
                  <a:pt x="849477" y="2298700"/>
                </a:lnTo>
                <a:lnTo>
                  <a:pt x="867879" y="2247900"/>
                </a:lnTo>
                <a:lnTo>
                  <a:pt x="886955" y="2209800"/>
                </a:lnTo>
                <a:lnTo>
                  <a:pt x="906729" y="2171700"/>
                </a:lnTo>
                <a:lnTo>
                  <a:pt x="927163" y="2133600"/>
                </a:lnTo>
                <a:lnTo>
                  <a:pt x="948270" y="2095500"/>
                </a:lnTo>
                <a:lnTo>
                  <a:pt x="970051" y="2057400"/>
                </a:lnTo>
                <a:lnTo>
                  <a:pt x="992479" y="2006600"/>
                </a:lnTo>
                <a:lnTo>
                  <a:pt x="1015568" y="1968500"/>
                </a:lnTo>
                <a:lnTo>
                  <a:pt x="1039317" y="1930400"/>
                </a:lnTo>
                <a:lnTo>
                  <a:pt x="1063701" y="1892300"/>
                </a:lnTo>
                <a:lnTo>
                  <a:pt x="1088732" y="1854200"/>
                </a:lnTo>
                <a:lnTo>
                  <a:pt x="1114386" y="1828800"/>
                </a:lnTo>
                <a:lnTo>
                  <a:pt x="1140688" y="1790700"/>
                </a:lnTo>
                <a:lnTo>
                  <a:pt x="1167612" y="1752600"/>
                </a:lnTo>
                <a:lnTo>
                  <a:pt x="1195146" y="1714500"/>
                </a:lnTo>
                <a:lnTo>
                  <a:pt x="1223302" y="1676400"/>
                </a:lnTo>
                <a:lnTo>
                  <a:pt x="1252080" y="1638300"/>
                </a:lnTo>
                <a:lnTo>
                  <a:pt x="1281455" y="1612900"/>
                </a:lnTo>
                <a:lnTo>
                  <a:pt x="1311440" y="1574800"/>
                </a:lnTo>
                <a:lnTo>
                  <a:pt x="1342009" y="1536700"/>
                </a:lnTo>
                <a:lnTo>
                  <a:pt x="1373174" y="1511300"/>
                </a:lnTo>
                <a:lnTo>
                  <a:pt x="1404937" y="1473200"/>
                </a:lnTo>
                <a:lnTo>
                  <a:pt x="1437271" y="1447800"/>
                </a:lnTo>
                <a:lnTo>
                  <a:pt x="1470190" y="1409700"/>
                </a:lnTo>
                <a:lnTo>
                  <a:pt x="1503680" y="1384300"/>
                </a:lnTo>
                <a:lnTo>
                  <a:pt x="1537728" y="1346200"/>
                </a:lnTo>
                <a:lnTo>
                  <a:pt x="1572348" y="1320800"/>
                </a:lnTo>
                <a:lnTo>
                  <a:pt x="1607527" y="1295400"/>
                </a:lnTo>
                <a:lnTo>
                  <a:pt x="1643253" y="1257300"/>
                </a:lnTo>
                <a:lnTo>
                  <a:pt x="1679536" y="1231900"/>
                </a:lnTo>
                <a:lnTo>
                  <a:pt x="1753717" y="1181100"/>
                </a:lnTo>
                <a:lnTo>
                  <a:pt x="1791614" y="1143000"/>
                </a:lnTo>
                <a:lnTo>
                  <a:pt x="1868982" y="1092200"/>
                </a:lnTo>
                <a:lnTo>
                  <a:pt x="1948434" y="1041400"/>
                </a:lnTo>
                <a:lnTo>
                  <a:pt x="1988921" y="1016000"/>
                </a:lnTo>
                <a:lnTo>
                  <a:pt x="2029917" y="1003300"/>
                </a:lnTo>
                <a:lnTo>
                  <a:pt x="2113394" y="952500"/>
                </a:lnTo>
                <a:lnTo>
                  <a:pt x="2155875" y="927100"/>
                </a:lnTo>
                <a:lnTo>
                  <a:pt x="2198840" y="914400"/>
                </a:lnTo>
                <a:lnTo>
                  <a:pt x="2286203" y="863600"/>
                </a:lnTo>
                <a:lnTo>
                  <a:pt x="2330589" y="850900"/>
                </a:lnTo>
                <a:lnTo>
                  <a:pt x="2375446" y="825500"/>
                </a:lnTo>
                <a:lnTo>
                  <a:pt x="2466530" y="800100"/>
                </a:lnTo>
                <a:lnTo>
                  <a:pt x="2512758" y="774700"/>
                </a:lnTo>
                <a:lnTo>
                  <a:pt x="2654084" y="736600"/>
                </a:lnTo>
                <a:lnTo>
                  <a:pt x="2702064" y="711200"/>
                </a:lnTo>
                <a:lnTo>
                  <a:pt x="2898190" y="660400"/>
                </a:lnTo>
                <a:lnTo>
                  <a:pt x="2948254" y="660400"/>
                </a:lnTo>
                <a:lnTo>
                  <a:pt x="2998724" y="647700"/>
                </a:lnTo>
                <a:lnTo>
                  <a:pt x="3061919" y="635000"/>
                </a:lnTo>
                <a:lnTo>
                  <a:pt x="3120606" y="622300"/>
                </a:lnTo>
                <a:lnTo>
                  <a:pt x="3174860" y="609600"/>
                </a:lnTo>
                <a:lnTo>
                  <a:pt x="3224784" y="584200"/>
                </a:lnTo>
                <a:lnTo>
                  <a:pt x="3270453" y="571500"/>
                </a:lnTo>
                <a:lnTo>
                  <a:pt x="3311969" y="546100"/>
                </a:lnTo>
                <a:lnTo>
                  <a:pt x="3349409" y="520700"/>
                </a:lnTo>
                <a:lnTo>
                  <a:pt x="3382873" y="495300"/>
                </a:lnTo>
                <a:lnTo>
                  <a:pt x="3412452" y="469900"/>
                </a:lnTo>
                <a:lnTo>
                  <a:pt x="3460305" y="406400"/>
                </a:lnTo>
                <a:lnTo>
                  <a:pt x="3478758" y="381000"/>
                </a:lnTo>
                <a:lnTo>
                  <a:pt x="3493693" y="342900"/>
                </a:lnTo>
                <a:lnTo>
                  <a:pt x="3505200" y="304800"/>
                </a:lnTo>
                <a:lnTo>
                  <a:pt x="3513340" y="266700"/>
                </a:lnTo>
                <a:lnTo>
                  <a:pt x="3518243" y="215900"/>
                </a:lnTo>
                <a:lnTo>
                  <a:pt x="3519970" y="177800"/>
                </a:lnTo>
                <a:lnTo>
                  <a:pt x="3518636" y="127000"/>
                </a:lnTo>
                <a:lnTo>
                  <a:pt x="3514306" y="88900"/>
                </a:lnTo>
                <a:lnTo>
                  <a:pt x="3507092" y="38100"/>
                </a:lnTo>
                <a:lnTo>
                  <a:pt x="3501440" y="12700"/>
                </a:lnTo>
                <a:lnTo>
                  <a:pt x="1860702" y="12700"/>
                </a:lnTo>
                <a:lnTo>
                  <a:pt x="1821967" y="25400"/>
                </a:lnTo>
                <a:lnTo>
                  <a:pt x="1778939" y="50800"/>
                </a:lnTo>
                <a:lnTo>
                  <a:pt x="1736255" y="63500"/>
                </a:lnTo>
                <a:lnTo>
                  <a:pt x="1651914" y="114300"/>
                </a:lnTo>
                <a:lnTo>
                  <a:pt x="1610271" y="127000"/>
                </a:lnTo>
                <a:lnTo>
                  <a:pt x="1487487" y="203200"/>
                </a:lnTo>
                <a:lnTo>
                  <a:pt x="1367955" y="279400"/>
                </a:lnTo>
                <a:lnTo>
                  <a:pt x="1251775" y="355600"/>
                </a:lnTo>
                <a:lnTo>
                  <a:pt x="1176223" y="406400"/>
                </a:lnTo>
                <a:lnTo>
                  <a:pt x="1102220" y="457200"/>
                </a:lnTo>
                <a:lnTo>
                  <a:pt x="1065809" y="495300"/>
                </a:lnTo>
                <a:lnTo>
                  <a:pt x="1029792" y="520700"/>
                </a:lnTo>
                <a:lnTo>
                  <a:pt x="958951" y="571500"/>
                </a:lnTo>
                <a:lnTo>
                  <a:pt x="924140" y="609600"/>
                </a:lnTo>
                <a:lnTo>
                  <a:pt x="889723" y="635000"/>
                </a:lnTo>
                <a:lnTo>
                  <a:pt x="855738" y="673100"/>
                </a:lnTo>
                <a:lnTo>
                  <a:pt x="822147" y="698500"/>
                </a:lnTo>
                <a:lnTo>
                  <a:pt x="788987" y="736600"/>
                </a:lnTo>
                <a:lnTo>
                  <a:pt x="756234" y="762000"/>
                </a:lnTo>
                <a:lnTo>
                  <a:pt x="723912" y="800100"/>
                </a:lnTo>
                <a:lnTo>
                  <a:pt x="692023" y="825500"/>
                </a:lnTo>
                <a:lnTo>
                  <a:pt x="660552" y="863600"/>
                </a:lnTo>
                <a:lnTo>
                  <a:pt x="629513" y="901700"/>
                </a:lnTo>
                <a:lnTo>
                  <a:pt x="598906" y="927100"/>
                </a:lnTo>
                <a:lnTo>
                  <a:pt x="568744" y="965200"/>
                </a:lnTo>
                <a:lnTo>
                  <a:pt x="539013" y="1003300"/>
                </a:lnTo>
                <a:lnTo>
                  <a:pt x="509727" y="1028700"/>
                </a:lnTo>
                <a:lnTo>
                  <a:pt x="480898" y="1066800"/>
                </a:lnTo>
                <a:lnTo>
                  <a:pt x="452513" y="1104900"/>
                </a:lnTo>
                <a:lnTo>
                  <a:pt x="424573" y="1143000"/>
                </a:lnTo>
                <a:lnTo>
                  <a:pt x="397103" y="1181100"/>
                </a:lnTo>
                <a:lnTo>
                  <a:pt x="370078" y="1219200"/>
                </a:lnTo>
                <a:lnTo>
                  <a:pt x="343522" y="1257300"/>
                </a:lnTo>
                <a:lnTo>
                  <a:pt x="317423" y="1282700"/>
                </a:lnTo>
                <a:lnTo>
                  <a:pt x="291795" y="1320800"/>
                </a:lnTo>
                <a:lnTo>
                  <a:pt x="266636" y="1358900"/>
                </a:lnTo>
                <a:lnTo>
                  <a:pt x="241960" y="1397000"/>
                </a:lnTo>
                <a:lnTo>
                  <a:pt x="217754" y="1447800"/>
                </a:lnTo>
                <a:lnTo>
                  <a:pt x="194017" y="1485900"/>
                </a:lnTo>
                <a:lnTo>
                  <a:pt x="170776" y="1524000"/>
                </a:lnTo>
                <a:lnTo>
                  <a:pt x="148018" y="1562100"/>
                </a:lnTo>
                <a:lnTo>
                  <a:pt x="125742" y="1600200"/>
                </a:lnTo>
                <a:lnTo>
                  <a:pt x="103962" y="1638300"/>
                </a:lnTo>
                <a:lnTo>
                  <a:pt x="82664" y="1676400"/>
                </a:lnTo>
                <a:lnTo>
                  <a:pt x="61874" y="1727200"/>
                </a:lnTo>
                <a:lnTo>
                  <a:pt x="41592" y="1765300"/>
                </a:lnTo>
                <a:lnTo>
                  <a:pt x="21805" y="1803400"/>
                </a:lnTo>
                <a:lnTo>
                  <a:pt x="2514" y="1841500"/>
                </a:lnTo>
                <a:lnTo>
                  <a:pt x="0" y="1854200"/>
                </a:lnTo>
                <a:lnTo>
                  <a:pt x="0" y="4940300"/>
                </a:lnTo>
                <a:lnTo>
                  <a:pt x="15252" y="4965700"/>
                </a:lnTo>
                <a:lnTo>
                  <a:pt x="35077" y="5016500"/>
                </a:lnTo>
                <a:lnTo>
                  <a:pt x="55397" y="5054600"/>
                </a:lnTo>
                <a:lnTo>
                  <a:pt x="76225" y="5092700"/>
                </a:lnTo>
                <a:lnTo>
                  <a:pt x="97548" y="5130800"/>
                </a:lnTo>
                <a:lnTo>
                  <a:pt x="119367" y="5181600"/>
                </a:lnTo>
                <a:lnTo>
                  <a:pt x="141668" y="5219700"/>
                </a:lnTo>
                <a:lnTo>
                  <a:pt x="164452" y="5257800"/>
                </a:lnTo>
                <a:lnTo>
                  <a:pt x="187706" y="5295900"/>
                </a:lnTo>
                <a:lnTo>
                  <a:pt x="211442" y="5334000"/>
                </a:lnTo>
                <a:lnTo>
                  <a:pt x="235648" y="5372100"/>
                </a:lnTo>
                <a:lnTo>
                  <a:pt x="260324" y="5410200"/>
                </a:lnTo>
                <a:lnTo>
                  <a:pt x="285470" y="5448300"/>
                </a:lnTo>
                <a:lnTo>
                  <a:pt x="311061" y="5486400"/>
                </a:lnTo>
                <a:lnTo>
                  <a:pt x="337108" y="5524500"/>
                </a:lnTo>
                <a:lnTo>
                  <a:pt x="363613" y="5562600"/>
                </a:lnTo>
                <a:lnTo>
                  <a:pt x="390563" y="5600700"/>
                </a:lnTo>
                <a:lnTo>
                  <a:pt x="417944" y="5638800"/>
                </a:lnTo>
                <a:lnTo>
                  <a:pt x="445770" y="5676900"/>
                </a:lnTo>
                <a:lnTo>
                  <a:pt x="474040" y="5715000"/>
                </a:lnTo>
                <a:lnTo>
                  <a:pt x="502729" y="5753100"/>
                </a:lnTo>
                <a:lnTo>
                  <a:pt x="531850" y="5791200"/>
                </a:lnTo>
                <a:lnTo>
                  <a:pt x="561390" y="5816600"/>
                </a:lnTo>
                <a:lnTo>
                  <a:pt x="591350" y="5854700"/>
                </a:lnTo>
                <a:lnTo>
                  <a:pt x="621728" y="5892800"/>
                </a:lnTo>
                <a:lnTo>
                  <a:pt x="652513" y="5930900"/>
                </a:lnTo>
                <a:lnTo>
                  <a:pt x="683691" y="5956300"/>
                </a:lnTo>
                <a:lnTo>
                  <a:pt x="715289" y="5994400"/>
                </a:lnTo>
                <a:lnTo>
                  <a:pt x="747280" y="6032500"/>
                </a:lnTo>
                <a:lnTo>
                  <a:pt x="779665" y="6057900"/>
                </a:lnTo>
                <a:lnTo>
                  <a:pt x="812431" y="6096000"/>
                </a:lnTo>
                <a:lnTo>
                  <a:pt x="845591" y="6121400"/>
                </a:lnTo>
                <a:lnTo>
                  <a:pt x="879144" y="6159500"/>
                </a:lnTo>
                <a:lnTo>
                  <a:pt x="947356" y="6210300"/>
                </a:lnTo>
                <a:lnTo>
                  <a:pt x="982014" y="6248400"/>
                </a:lnTo>
                <a:lnTo>
                  <a:pt x="1052436" y="6299200"/>
                </a:lnTo>
                <a:lnTo>
                  <a:pt x="1088186" y="6337300"/>
                </a:lnTo>
                <a:lnTo>
                  <a:pt x="1124280" y="6362700"/>
                </a:lnTo>
                <a:lnTo>
                  <a:pt x="1234668" y="6438900"/>
                </a:lnTo>
                <a:lnTo>
                  <a:pt x="1272146" y="6477000"/>
                </a:lnTo>
                <a:lnTo>
                  <a:pt x="1309966" y="6502400"/>
                </a:lnTo>
                <a:lnTo>
                  <a:pt x="1425346" y="6578600"/>
                </a:lnTo>
                <a:lnTo>
                  <a:pt x="1464449" y="6591300"/>
                </a:lnTo>
                <a:lnTo>
                  <a:pt x="1623961" y="6692900"/>
                </a:lnTo>
                <a:lnTo>
                  <a:pt x="1664589" y="6705600"/>
                </a:lnTo>
                <a:lnTo>
                  <a:pt x="1746719" y="6756400"/>
                </a:lnTo>
                <a:lnTo>
                  <a:pt x="1788223" y="6769100"/>
                </a:lnTo>
                <a:lnTo>
                  <a:pt x="1829993" y="6794500"/>
                </a:lnTo>
                <a:lnTo>
                  <a:pt x="1872056" y="6807200"/>
                </a:lnTo>
                <a:lnTo>
                  <a:pt x="1914372" y="6832600"/>
                </a:lnTo>
                <a:lnTo>
                  <a:pt x="1956968" y="6845300"/>
                </a:lnTo>
                <a:lnTo>
                  <a:pt x="1994306" y="6858000"/>
                </a:lnTo>
                <a:lnTo>
                  <a:pt x="3506127" y="6858000"/>
                </a:lnTo>
                <a:lnTo>
                  <a:pt x="3517011" y="6794500"/>
                </a:lnTo>
                <a:lnTo>
                  <a:pt x="3522065" y="6743700"/>
                </a:lnTo>
                <a:lnTo>
                  <a:pt x="3525164" y="6692900"/>
                </a:lnTo>
                <a:lnTo>
                  <a:pt x="3526129" y="6654800"/>
                </a:lnTo>
                <a:close/>
              </a:path>
              <a:path w="7005320" h="6858000">
                <a:moveTo>
                  <a:pt x="6982612" y="0"/>
                </a:moveTo>
                <a:lnTo>
                  <a:pt x="5907900" y="0"/>
                </a:lnTo>
                <a:lnTo>
                  <a:pt x="5949023" y="27228"/>
                </a:lnTo>
                <a:lnTo>
                  <a:pt x="5990069" y="54991"/>
                </a:lnTo>
                <a:lnTo>
                  <a:pt x="6030925" y="83261"/>
                </a:lnTo>
                <a:lnTo>
                  <a:pt x="6071616" y="112014"/>
                </a:lnTo>
                <a:lnTo>
                  <a:pt x="6117120" y="142671"/>
                </a:lnTo>
                <a:lnTo>
                  <a:pt x="6162802" y="170154"/>
                </a:lnTo>
                <a:lnTo>
                  <a:pt x="6208522" y="194525"/>
                </a:lnTo>
                <a:lnTo>
                  <a:pt x="6254153" y="215823"/>
                </a:lnTo>
                <a:lnTo>
                  <a:pt x="6299581" y="234061"/>
                </a:lnTo>
                <a:lnTo>
                  <a:pt x="6344679" y="249301"/>
                </a:lnTo>
                <a:lnTo>
                  <a:pt x="6389332" y="261581"/>
                </a:lnTo>
                <a:lnTo>
                  <a:pt x="6433401" y="270929"/>
                </a:lnTo>
                <a:lnTo>
                  <a:pt x="6476784" y="277393"/>
                </a:lnTo>
                <a:lnTo>
                  <a:pt x="6519342" y="281000"/>
                </a:lnTo>
                <a:lnTo>
                  <a:pt x="6560960" y="281787"/>
                </a:lnTo>
                <a:lnTo>
                  <a:pt x="6601511" y="279806"/>
                </a:lnTo>
                <a:lnTo>
                  <a:pt x="6640881" y="275094"/>
                </a:lnTo>
                <a:lnTo>
                  <a:pt x="6678930" y="267677"/>
                </a:lnTo>
                <a:lnTo>
                  <a:pt x="6750621" y="244919"/>
                </a:lnTo>
                <a:lnTo>
                  <a:pt x="6815607" y="211823"/>
                </a:lnTo>
                <a:lnTo>
                  <a:pt x="6872884" y="168706"/>
                </a:lnTo>
                <a:lnTo>
                  <a:pt x="6921500" y="115874"/>
                </a:lnTo>
                <a:lnTo>
                  <a:pt x="6960451" y="53644"/>
                </a:lnTo>
                <a:lnTo>
                  <a:pt x="6975996" y="19088"/>
                </a:lnTo>
                <a:lnTo>
                  <a:pt x="6982612" y="0"/>
                </a:lnTo>
                <a:close/>
              </a:path>
              <a:path w="7005320" h="6858000">
                <a:moveTo>
                  <a:pt x="7004710" y="6858000"/>
                </a:moveTo>
                <a:lnTo>
                  <a:pt x="6974535" y="6790868"/>
                </a:lnTo>
                <a:lnTo>
                  <a:pt x="6945592" y="6743878"/>
                </a:lnTo>
                <a:lnTo>
                  <a:pt x="6909435" y="6694843"/>
                </a:lnTo>
                <a:lnTo>
                  <a:pt x="6872376" y="6652450"/>
                </a:lnTo>
                <a:lnTo>
                  <a:pt x="6835318" y="6614249"/>
                </a:lnTo>
                <a:lnTo>
                  <a:pt x="6798221" y="6580213"/>
                </a:lnTo>
                <a:lnTo>
                  <a:pt x="6761099" y="6550304"/>
                </a:lnTo>
                <a:lnTo>
                  <a:pt x="6723926" y="6524472"/>
                </a:lnTo>
                <a:lnTo>
                  <a:pt x="6686677" y="6502705"/>
                </a:lnTo>
                <a:lnTo>
                  <a:pt x="6649352" y="6484950"/>
                </a:lnTo>
                <a:lnTo>
                  <a:pt x="6611950" y="6471158"/>
                </a:lnTo>
                <a:lnTo>
                  <a:pt x="6574434" y="6461315"/>
                </a:lnTo>
                <a:lnTo>
                  <a:pt x="6499034" y="6453276"/>
                </a:lnTo>
                <a:lnTo>
                  <a:pt x="6461138" y="6455016"/>
                </a:lnTo>
                <a:lnTo>
                  <a:pt x="6423076" y="6460528"/>
                </a:lnTo>
                <a:lnTo>
                  <a:pt x="6384849" y="6469799"/>
                </a:lnTo>
                <a:lnTo>
                  <a:pt x="6346444" y="6482778"/>
                </a:lnTo>
                <a:lnTo>
                  <a:pt x="6307848" y="6499428"/>
                </a:lnTo>
                <a:lnTo>
                  <a:pt x="6269037" y="6519710"/>
                </a:lnTo>
                <a:lnTo>
                  <a:pt x="6230010" y="6543586"/>
                </a:lnTo>
                <a:lnTo>
                  <a:pt x="6190754" y="6571031"/>
                </a:lnTo>
                <a:lnTo>
                  <a:pt x="6151245" y="6601993"/>
                </a:lnTo>
                <a:lnTo>
                  <a:pt x="6073508" y="6669303"/>
                </a:lnTo>
                <a:lnTo>
                  <a:pt x="6032639" y="6698437"/>
                </a:lnTo>
                <a:lnTo>
                  <a:pt x="5990818" y="6724764"/>
                </a:lnTo>
                <a:lnTo>
                  <a:pt x="5949950" y="6749224"/>
                </a:lnTo>
                <a:lnTo>
                  <a:pt x="5911977" y="6772757"/>
                </a:lnTo>
                <a:lnTo>
                  <a:pt x="5871502" y="6800126"/>
                </a:lnTo>
                <a:lnTo>
                  <a:pt x="5830836" y="6826986"/>
                </a:lnTo>
                <a:lnTo>
                  <a:pt x="5789968" y="6853339"/>
                </a:lnTo>
                <a:lnTo>
                  <a:pt x="5782551" y="6858000"/>
                </a:lnTo>
                <a:lnTo>
                  <a:pt x="7004710" y="6858000"/>
                </a:lnTo>
                <a:close/>
              </a:path>
            </a:pathLst>
          </a:custGeom>
          <a:solidFill>
            <a:srgbClr val="E7E6E6">
              <a:alpha val="909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3367" y="1312163"/>
            <a:ext cx="1744980" cy="67360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6469379" y="4233671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379" y="0"/>
                </a:lnTo>
              </a:path>
            </a:pathLst>
          </a:custGeom>
          <a:ln w="6096">
            <a:solidFill>
              <a:srgbClr val="2C5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2C5579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2C5579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6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2C5579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6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2C5579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6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6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50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5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7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8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63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7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65.xml"/><Relationship Id="rId6" Type="http://schemas.openxmlformats.org/officeDocument/2006/relationships/theme" Target="../theme/theme13.xml"/><Relationship Id="rId5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8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71.xml"/><Relationship Id="rId1" Type="http://schemas.openxmlformats.org/officeDocument/2006/relationships/slideLayout" Target="../slideLayouts/slideLayout170.xml"/><Relationship Id="rId6" Type="http://schemas.openxmlformats.org/officeDocument/2006/relationships/theme" Target="../theme/theme14.xml"/><Relationship Id="rId5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7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2.xml"/><Relationship Id="rId13" Type="http://schemas.openxmlformats.org/officeDocument/2006/relationships/slideLayout" Target="../slideLayouts/slideLayout187.xml"/><Relationship Id="rId18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6.xml"/><Relationship Id="rId17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76.xml"/><Relationship Id="rId16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84.xml"/><Relationship Id="rId19" Type="http://schemas.openxmlformats.org/officeDocument/2006/relationships/theme" Target="../theme/theme15.xml"/><Relationship Id="rId4" Type="http://schemas.openxmlformats.org/officeDocument/2006/relationships/slideLayout" Target="../slideLayouts/slideLayout178.xml"/><Relationship Id="rId9" Type="http://schemas.openxmlformats.org/officeDocument/2006/relationships/slideLayout" Target="../slideLayouts/slideLayout183.xml"/><Relationship Id="rId14" Type="http://schemas.openxmlformats.org/officeDocument/2006/relationships/slideLayout" Target="../slideLayouts/slideLayout188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slideLayout" Target="../slideLayouts/slideLayout205.xml"/><Relationship Id="rId18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2.xml"/><Relationship Id="rId19" Type="http://schemas.openxmlformats.org/officeDocument/2006/relationships/theme" Target="../theme/theme16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8.xml"/><Relationship Id="rId13" Type="http://schemas.openxmlformats.org/officeDocument/2006/relationships/slideLayout" Target="../slideLayouts/slideLayout223.xml"/><Relationship Id="rId1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22.xml"/><Relationship Id="rId17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12.xml"/><Relationship Id="rId16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215.xml"/><Relationship Id="rId1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20.xml"/><Relationship Id="rId19" Type="http://schemas.openxmlformats.org/officeDocument/2006/relationships/theme" Target="../theme/theme17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Relationship Id="rId14" Type="http://schemas.openxmlformats.org/officeDocument/2006/relationships/slideLayout" Target="../slideLayouts/slideLayout22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41.xml"/><Relationship Id="rId18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0.xml"/><Relationship Id="rId17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30.xml"/><Relationship Id="rId16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233.xml"/><Relationship Id="rId15" Type="http://schemas.openxmlformats.org/officeDocument/2006/relationships/slideLayout" Target="../slideLayouts/slideLayout243.xml"/><Relationship Id="rId10" Type="http://schemas.openxmlformats.org/officeDocument/2006/relationships/slideLayout" Target="../slideLayouts/slideLayout238.xml"/><Relationship Id="rId19" Type="http://schemas.openxmlformats.org/officeDocument/2006/relationships/theme" Target="../theme/theme18.xml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42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4.xml"/><Relationship Id="rId13" Type="http://schemas.openxmlformats.org/officeDocument/2006/relationships/slideLayout" Target="../slideLayouts/slideLayout259.xml"/><Relationship Id="rId18" Type="http://schemas.openxmlformats.org/officeDocument/2006/relationships/slideLayout" Target="../slideLayouts/slideLayout264.xml"/><Relationship Id="rId3" Type="http://schemas.openxmlformats.org/officeDocument/2006/relationships/slideLayout" Target="../slideLayouts/slideLayout249.xml"/><Relationship Id="rId7" Type="http://schemas.openxmlformats.org/officeDocument/2006/relationships/slideLayout" Target="../slideLayouts/slideLayout253.xml"/><Relationship Id="rId12" Type="http://schemas.openxmlformats.org/officeDocument/2006/relationships/slideLayout" Target="../slideLayouts/slideLayout258.xml"/><Relationship Id="rId17" Type="http://schemas.openxmlformats.org/officeDocument/2006/relationships/slideLayout" Target="../slideLayouts/slideLayout263.xml"/><Relationship Id="rId2" Type="http://schemas.openxmlformats.org/officeDocument/2006/relationships/slideLayout" Target="../slideLayouts/slideLayout248.xml"/><Relationship Id="rId16" Type="http://schemas.openxmlformats.org/officeDocument/2006/relationships/slideLayout" Target="../slideLayouts/slideLayout262.xml"/><Relationship Id="rId1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52.xml"/><Relationship Id="rId11" Type="http://schemas.openxmlformats.org/officeDocument/2006/relationships/slideLayout" Target="../slideLayouts/slideLayout257.xml"/><Relationship Id="rId5" Type="http://schemas.openxmlformats.org/officeDocument/2006/relationships/slideLayout" Target="../slideLayouts/slideLayout251.xml"/><Relationship Id="rId15" Type="http://schemas.openxmlformats.org/officeDocument/2006/relationships/slideLayout" Target="../slideLayouts/slideLayout261.xml"/><Relationship Id="rId10" Type="http://schemas.openxmlformats.org/officeDocument/2006/relationships/slideLayout" Target="../slideLayouts/slideLayout256.xml"/><Relationship Id="rId19" Type="http://schemas.openxmlformats.org/officeDocument/2006/relationships/theme" Target="../theme/theme19.xml"/><Relationship Id="rId4" Type="http://schemas.openxmlformats.org/officeDocument/2006/relationships/slideLayout" Target="../slideLayouts/slideLayout250.xml"/><Relationship Id="rId9" Type="http://schemas.openxmlformats.org/officeDocument/2006/relationships/slideLayout" Target="../slideLayouts/slideLayout255.xml"/><Relationship Id="rId14" Type="http://schemas.openxmlformats.org/officeDocument/2006/relationships/slideLayout" Target="../slideLayouts/slideLayout26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7.xml"/><Relationship Id="rId18" Type="http://schemas.openxmlformats.org/officeDocument/2006/relationships/slideLayout" Target="../slideLayouts/slideLayout282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17" Type="http://schemas.openxmlformats.org/officeDocument/2006/relationships/slideLayout" Target="../slideLayouts/slideLayout281.xml"/><Relationship Id="rId2" Type="http://schemas.openxmlformats.org/officeDocument/2006/relationships/slideLayout" Target="../slideLayouts/slideLayout266.xml"/><Relationship Id="rId16" Type="http://schemas.openxmlformats.org/officeDocument/2006/relationships/slideLayout" Target="../slideLayouts/slideLayout280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5" Type="http://schemas.openxmlformats.org/officeDocument/2006/relationships/slideLayout" Target="../slideLayouts/slideLayout279.xml"/><Relationship Id="rId10" Type="http://schemas.openxmlformats.org/officeDocument/2006/relationships/slideLayout" Target="../slideLayouts/slideLayout274.xml"/><Relationship Id="rId19" Type="http://schemas.openxmlformats.org/officeDocument/2006/relationships/theme" Target="../theme/theme20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5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3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1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86398" y="1859737"/>
            <a:ext cx="5227320" cy="2331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2C5579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86398" y="1859737"/>
            <a:ext cx="5227320" cy="2331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2C5579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44605" y="6491122"/>
            <a:ext cx="147954" cy="141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6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16636" y="0"/>
            <a:ext cx="1257300" cy="94615"/>
          </a:xfrm>
          <a:custGeom>
            <a:avLst/>
            <a:gdLst/>
            <a:ahLst/>
            <a:cxnLst/>
            <a:rect l="l" t="t" r="r" b="b"/>
            <a:pathLst>
              <a:path w="1257300" h="94615">
                <a:moveTo>
                  <a:pt x="0" y="94488"/>
                </a:moveTo>
                <a:lnTo>
                  <a:pt x="1257300" y="94488"/>
                </a:lnTo>
                <a:lnTo>
                  <a:pt x="1257300" y="0"/>
                </a:lnTo>
                <a:lnTo>
                  <a:pt x="0" y="0"/>
                </a:lnTo>
                <a:lnTo>
                  <a:pt x="0" y="94488"/>
                </a:lnTo>
                <a:close/>
              </a:path>
            </a:pathLst>
          </a:custGeom>
          <a:solidFill>
            <a:srgbClr val="007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2008" y="6291616"/>
            <a:ext cx="1013760" cy="37928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769015" y="4487735"/>
            <a:ext cx="2202815" cy="2225040"/>
          </a:xfrm>
          <a:custGeom>
            <a:avLst/>
            <a:gdLst/>
            <a:ahLst/>
            <a:cxnLst/>
            <a:rect l="l" t="t" r="r" b="b"/>
            <a:pathLst>
              <a:path w="2202815" h="2225040">
                <a:moveTo>
                  <a:pt x="1580476" y="1120089"/>
                </a:moveTo>
                <a:lnTo>
                  <a:pt x="1576438" y="1040333"/>
                </a:lnTo>
                <a:lnTo>
                  <a:pt x="1567141" y="992822"/>
                </a:lnTo>
                <a:lnTo>
                  <a:pt x="1552638" y="947000"/>
                </a:lnTo>
                <a:lnTo>
                  <a:pt x="1534071" y="902792"/>
                </a:lnTo>
                <a:lnTo>
                  <a:pt x="1512544" y="860132"/>
                </a:lnTo>
                <a:lnTo>
                  <a:pt x="1489163" y="818959"/>
                </a:lnTo>
                <a:lnTo>
                  <a:pt x="1456563" y="782637"/>
                </a:lnTo>
                <a:lnTo>
                  <a:pt x="1422615" y="748461"/>
                </a:lnTo>
                <a:lnTo>
                  <a:pt x="1386687" y="717156"/>
                </a:lnTo>
                <a:lnTo>
                  <a:pt x="1348143" y="689495"/>
                </a:lnTo>
                <a:lnTo>
                  <a:pt x="1306347" y="666203"/>
                </a:lnTo>
                <a:lnTo>
                  <a:pt x="1260690" y="648017"/>
                </a:lnTo>
                <a:lnTo>
                  <a:pt x="1230693" y="635609"/>
                </a:lnTo>
                <a:lnTo>
                  <a:pt x="1199629" y="627862"/>
                </a:lnTo>
                <a:lnTo>
                  <a:pt x="1172425" y="635025"/>
                </a:lnTo>
                <a:lnTo>
                  <a:pt x="1154010" y="667321"/>
                </a:lnTo>
                <a:lnTo>
                  <a:pt x="1142771" y="701065"/>
                </a:lnTo>
                <a:lnTo>
                  <a:pt x="1131582" y="737260"/>
                </a:lnTo>
                <a:lnTo>
                  <a:pt x="1127912" y="773049"/>
                </a:lnTo>
                <a:lnTo>
                  <a:pt x="1139240" y="805561"/>
                </a:lnTo>
                <a:lnTo>
                  <a:pt x="1173060" y="831913"/>
                </a:lnTo>
                <a:lnTo>
                  <a:pt x="1221549" y="859053"/>
                </a:lnTo>
                <a:lnTo>
                  <a:pt x="1263053" y="889838"/>
                </a:lnTo>
                <a:lnTo>
                  <a:pt x="1297825" y="924648"/>
                </a:lnTo>
                <a:lnTo>
                  <a:pt x="1326134" y="963853"/>
                </a:lnTo>
                <a:lnTo>
                  <a:pt x="1348219" y="1007808"/>
                </a:lnTo>
                <a:lnTo>
                  <a:pt x="1364373" y="1056881"/>
                </a:lnTo>
                <a:lnTo>
                  <a:pt x="1374863" y="1111440"/>
                </a:lnTo>
                <a:lnTo>
                  <a:pt x="1390230" y="1153210"/>
                </a:lnTo>
                <a:lnTo>
                  <a:pt x="1417967" y="1174445"/>
                </a:lnTo>
                <a:lnTo>
                  <a:pt x="1453629" y="1181900"/>
                </a:lnTo>
                <a:lnTo>
                  <a:pt x="1492770" y="1182306"/>
                </a:lnTo>
                <a:lnTo>
                  <a:pt x="1530946" y="1182395"/>
                </a:lnTo>
                <a:lnTo>
                  <a:pt x="1564055" y="1174610"/>
                </a:lnTo>
                <a:lnTo>
                  <a:pt x="1577962" y="1151128"/>
                </a:lnTo>
                <a:lnTo>
                  <a:pt x="1580476" y="1120089"/>
                </a:lnTo>
                <a:close/>
              </a:path>
              <a:path w="2202815" h="2225040">
                <a:moveTo>
                  <a:pt x="1902345" y="1120787"/>
                </a:moveTo>
                <a:lnTo>
                  <a:pt x="1901405" y="1074610"/>
                </a:lnTo>
                <a:lnTo>
                  <a:pt x="1897761" y="1028458"/>
                </a:lnTo>
                <a:lnTo>
                  <a:pt x="1891423" y="982433"/>
                </a:lnTo>
                <a:lnTo>
                  <a:pt x="1882381" y="936625"/>
                </a:lnTo>
                <a:lnTo>
                  <a:pt x="1870621" y="891133"/>
                </a:lnTo>
                <a:lnTo>
                  <a:pt x="1856143" y="846074"/>
                </a:lnTo>
                <a:lnTo>
                  <a:pt x="1838934" y="801522"/>
                </a:lnTo>
                <a:lnTo>
                  <a:pt x="1818995" y="757593"/>
                </a:lnTo>
                <a:lnTo>
                  <a:pt x="1796300" y="714375"/>
                </a:lnTo>
                <a:lnTo>
                  <a:pt x="1770862" y="671982"/>
                </a:lnTo>
                <a:lnTo>
                  <a:pt x="1742655" y="630491"/>
                </a:lnTo>
                <a:lnTo>
                  <a:pt x="1713255" y="592188"/>
                </a:lnTo>
                <a:lnTo>
                  <a:pt x="1681975" y="556018"/>
                </a:lnTo>
                <a:lnTo>
                  <a:pt x="1648929" y="522008"/>
                </a:lnTo>
                <a:lnTo>
                  <a:pt x="1614220" y="490194"/>
                </a:lnTo>
                <a:lnTo>
                  <a:pt x="1578000" y="460590"/>
                </a:lnTo>
                <a:lnTo>
                  <a:pt x="1540370" y="433247"/>
                </a:lnTo>
                <a:lnTo>
                  <a:pt x="1501457" y="408165"/>
                </a:lnTo>
                <a:lnTo>
                  <a:pt x="1461376" y="385381"/>
                </a:lnTo>
                <a:lnTo>
                  <a:pt x="1420253" y="364934"/>
                </a:lnTo>
                <a:lnTo>
                  <a:pt x="1378204" y="346837"/>
                </a:lnTo>
                <a:lnTo>
                  <a:pt x="1335354" y="331127"/>
                </a:lnTo>
                <a:lnTo>
                  <a:pt x="1291831" y="317830"/>
                </a:lnTo>
                <a:lnTo>
                  <a:pt x="1247736" y="306971"/>
                </a:lnTo>
                <a:lnTo>
                  <a:pt x="1203210" y="298577"/>
                </a:lnTo>
                <a:lnTo>
                  <a:pt x="1158367" y="292671"/>
                </a:lnTo>
                <a:lnTo>
                  <a:pt x="1113320" y="289293"/>
                </a:lnTo>
                <a:lnTo>
                  <a:pt x="1068209" y="288467"/>
                </a:lnTo>
                <a:lnTo>
                  <a:pt x="1023137" y="290207"/>
                </a:lnTo>
                <a:lnTo>
                  <a:pt x="978230" y="294551"/>
                </a:lnTo>
                <a:lnTo>
                  <a:pt x="933602" y="301536"/>
                </a:lnTo>
                <a:lnTo>
                  <a:pt x="889393" y="311175"/>
                </a:lnTo>
                <a:lnTo>
                  <a:pt x="845705" y="323507"/>
                </a:lnTo>
                <a:lnTo>
                  <a:pt x="802665" y="338543"/>
                </a:lnTo>
                <a:lnTo>
                  <a:pt x="760399" y="356323"/>
                </a:lnTo>
                <a:lnTo>
                  <a:pt x="719035" y="376872"/>
                </a:lnTo>
                <a:lnTo>
                  <a:pt x="678599" y="398424"/>
                </a:lnTo>
                <a:lnTo>
                  <a:pt x="644906" y="424459"/>
                </a:lnTo>
                <a:lnTo>
                  <a:pt x="629107" y="460222"/>
                </a:lnTo>
                <a:lnTo>
                  <a:pt x="642327" y="510984"/>
                </a:lnTo>
                <a:lnTo>
                  <a:pt x="672007" y="553542"/>
                </a:lnTo>
                <a:lnTo>
                  <a:pt x="706488" y="578878"/>
                </a:lnTo>
                <a:lnTo>
                  <a:pt x="749300" y="584390"/>
                </a:lnTo>
                <a:lnTo>
                  <a:pt x="803998" y="567499"/>
                </a:lnTo>
                <a:lnTo>
                  <a:pt x="852068" y="547192"/>
                </a:lnTo>
                <a:lnTo>
                  <a:pt x="900455" y="530733"/>
                </a:lnTo>
                <a:lnTo>
                  <a:pt x="948994" y="518096"/>
                </a:lnTo>
                <a:lnTo>
                  <a:pt x="997508" y="509219"/>
                </a:lnTo>
                <a:lnTo>
                  <a:pt x="1045819" y="504050"/>
                </a:lnTo>
                <a:lnTo>
                  <a:pt x="1093749" y="502526"/>
                </a:lnTo>
                <a:lnTo>
                  <a:pt x="1141145" y="504609"/>
                </a:lnTo>
                <a:lnTo>
                  <a:pt x="1187805" y="510247"/>
                </a:lnTo>
                <a:lnTo>
                  <a:pt x="1233589" y="519366"/>
                </a:lnTo>
                <a:lnTo>
                  <a:pt x="1278293" y="531939"/>
                </a:lnTo>
                <a:lnTo>
                  <a:pt x="1321765" y="547903"/>
                </a:lnTo>
                <a:lnTo>
                  <a:pt x="1363814" y="567207"/>
                </a:lnTo>
                <a:lnTo>
                  <a:pt x="1404289" y="589788"/>
                </a:lnTo>
                <a:lnTo>
                  <a:pt x="1442999" y="615607"/>
                </a:lnTo>
                <a:lnTo>
                  <a:pt x="1479778" y="644601"/>
                </a:lnTo>
                <a:lnTo>
                  <a:pt x="1514449" y="676719"/>
                </a:lnTo>
                <a:lnTo>
                  <a:pt x="1546847" y="711911"/>
                </a:lnTo>
                <a:lnTo>
                  <a:pt x="1576793" y="750125"/>
                </a:lnTo>
                <a:lnTo>
                  <a:pt x="1604225" y="790194"/>
                </a:lnTo>
                <a:lnTo>
                  <a:pt x="1628051" y="831697"/>
                </a:lnTo>
                <a:lnTo>
                  <a:pt x="1648294" y="874445"/>
                </a:lnTo>
                <a:lnTo>
                  <a:pt x="1664931" y="918248"/>
                </a:lnTo>
                <a:lnTo>
                  <a:pt x="1677974" y="962926"/>
                </a:lnTo>
                <a:lnTo>
                  <a:pt x="1687410" y="1008278"/>
                </a:lnTo>
                <a:lnTo>
                  <a:pt x="1693252" y="1054125"/>
                </a:lnTo>
                <a:lnTo>
                  <a:pt x="1695488" y="1100277"/>
                </a:lnTo>
                <a:lnTo>
                  <a:pt x="1694116" y="1146543"/>
                </a:lnTo>
                <a:lnTo>
                  <a:pt x="1689150" y="1192733"/>
                </a:lnTo>
                <a:lnTo>
                  <a:pt x="1680565" y="1238669"/>
                </a:lnTo>
                <a:lnTo>
                  <a:pt x="1668386" y="1284160"/>
                </a:lnTo>
                <a:lnTo>
                  <a:pt x="1652600" y="1329004"/>
                </a:lnTo>
                <a:lnTo>
                  <a:pt x="1633194" y="1373022"/>
                </a:lnTo>
                <a:lnTo>
                  <a:pt x="1610194" y="1416024"/>
                </a:lnTo>
                <a:lnTo>
                  <a:pt x="1583575" y="1457820"/>
                </a:lnTo>
                <a:lnTo>
                  <a:pt x="1553349" y="1498231"/>
                </a:lnTo>
                <a:lnTo>
                  <a:pt x="1519516" y="1537055"/>
                </a:lnTo>
                <a:lnTo>
                  <a:pt x="1486801" y="1577733"/>
                </a:lnTo>
                <a:lnTo>
                  <a:pt x="1471320" y="1615046"/>
                </a:lnTo>
                <a:lnTo>
                  <a:pt x="1472044" y="1649984"/>
                </a:lnTo>
                <a:lnTo>
                  <a:pt x="1487906" y="1683562"/>
                </a:lnTo>
                <a:lnTo>
                  <a:pt x="1517865" y="1716773"/>
                </a:lnTo>
                <a:lnTo>
                  <a:pt x="1556283" y="1742084"/>
                </a:lnTo>
                <a:lnTo>
                  <a:pt x="1589887" y="1743621"/>
                </a:lnTo>
                <a:lnTo>
                  <a:pt x="1619859" y="1728609"/>
                </a:lnTo>
                <a:lnTo>
                  <a:pt x="1673694" y="1677835"/>
                </a:lnTo>
                <a:lnTo>
                  <a:pt x="1706956" y="1640420"/>
                </a:lnTo>
                <a:lnTo>
                  <a:pt x="1737652" y="1601736"/>
                </a:lnTo>
                <a:lnTo>
                  <a:pt x="1765744" y="1561871"/>
                </a:lnTo>
                <a:lnTo>
                  <a:pt x="1791233" y="1520939"/>
                </a:lnTo>
                <a:lnTo>
                  <a:pt x="1814118" y="1479042"/>
                </a:lnTo>
                <a:lnTo>
                  <a:pt x="1834388" y="1436268"/>
                </a:lnTo>
                <a:lnTo>
                  <a:pt x="1852041" y="1392720"/>
                </a:lnTo>
                <a:lnTo>
                  <a:pt x="1867052" y="1348498"/>
                </a:lnTo>
                <a:lnTo>
                  <a:pt x="1879422" y="1303705"/>
                </a:lnTo>
                <a:lnTo>
                  <a:pt x="1889150" y="1258443"/>
                </a:lnTo>
                <a:lnTo>
                  <a:pt x="1896224" y="1212799"/>
                </a:lnTo>
                <a:lnTo>
                  <a:pt x="1900618" y="1166876"/>
                </a:lnTo>
                <a:lnTo>
                  <a:pt x="1902345" y="1120787"/>
                </a:lnTo>
                <a:close/>
              </a:path>
              <a:path w="2202815" h="2225040">
                <a:moveTo>
                  <a:pt x="2202230" y="1076833"/>
                </a:moveTo>
                <a:lnTo>
                  <a:pt x="2200211" y="1030274"/>
                </a:lnTo>
                <a:lnTo>
                  <a:pt x="2196109" y="984135"/>
                </a:lnTo>
                <a:lnTo>
                  <a:pt x="2189962" y="938441"/>
                </a:lnTo>
                <a:lnTo>
                  <a:pt x="2181809" y="893203"/>
                </a:lnTo>
                <a:lnTo>
                  <a:pt x="2171674" y="848448"/>
                </a:lnTo>
                <a:lnTo>
                  <a:pt x="2159622" y="804227"/>
                </a:lnTo>
                <a:lnTo>
                  <a:pt x="2145690" y="760526"/>
                </a:lnTo>
                <a:lnTo>
                  <a:pt x="2129891" y="717410"/>
                </a:lnTo>
                <a:lnTo>
                  <a:pt x="2112302" y="674878"/>
                </a:lnTo>
                <a:lnTo>
                  <a:pt x="2092921" y="632980"/>
                </a:lnTo>
                <a:lnTo>
                  <a:pt x="2071827" y="591718"/>
                </a:lnTo>
                <a:lnTo>
                  <a:pt x="2049030" y="551129"/>
                </a:lnTo>
                <a:lnTo>
                  <a:pt x="2024595" y="511238"/>
                </a:lnTo>
                <a:lnTo>
                  <a:pt x="1992642" y="469290"/>
                </a:lnTo>
                <a:lnTo>
                  <a:pt x="1959610" y="429056"/>
                </a:lnTo>
                <a:lnTo>
                  <a:pt x="1925523" y="390550"/>
                </a:lnTo>
                <a:lnTo>
                  <a:pt x="1890445" y="353796"/>
                </a:lnTo>
                <a:lnTo>
                  <a:pt x="1854415" y="318782"/>
                </a:lnTo>
                <a:lnTo>
                  <a:pt x="1817471" y="285546"/>
                </a:lnTo>
                <a:lnTo>
                  <a:pt x="1779676" y="254076"/>
                </a:lnTo>
                <a:lnTo>
                  <a:pt x="1741055" y="224383"/>
                </a:lnTo>
                <a:lnTo>
                  <a:pt x="1701673" y="196494"/>
                </a:lnTo>
                <a:lnTo>
                  <a:pt x="1661566" y="170408"/>
                </a:lnTo>
                <a:lnTo>
                  <a:pt x="1620786" y="146126"/>
                </a:lnTo>
                <a:lnTo>
                  <a:pt x="1579359" y="123672"/>
                </a:lnTo>
                <a:lnTo>
                  <a:pt x="1537360" y="103060"/>
                </a:lnTo>
                <a:lnTo>
                  <a:pt x="1494815" y="84289"/>
                </a:lnTo>
                <a:lnTo>
                  <a:pt x="1451775" y="67373"/>
                </a:lnTo>
                <a:lnTo>
                  <a:pt x="1408290" y="52311"/>
                </a:lnTo>
                <a:lnTo>
                  <a:pt x="1364399" y="39141"/>
                </a:lnTo>
                <a:lnTo>
                  <a:pt x="1320152" y="27838"/>
                </a:lnTo>
                <a:lnTo>
                  <a:pt x="1275600" y="18440"/>
                </a:lnTo>
                <a:lnTo>
                  <a:pt x="1230769" y="10947"/>
                </a:lnTo>
                <a:lnTo>
                  <a:pt x="1185735" y="5372"/>
                </a:lnTo>
                <a:lnTo>
                  <a:pt x="1140523" y="1714"/>
                </a:lnTo>
                <a:lnTo>
                  <a:pt x="1095171" y="0"/>
                </a:lnTo>
                <a:lnTo>
                  <a:pt x="1049756" y="228"/>
                </a:lnTo>
                <a:lnTo>
                  <a:pt x="1004290" y="2425"/>
                </a:lnTo>
                <a:lnTo>
                  <a:pt x="958850" y="6578"/>
                </a:lnTo>
                <a:lnTo>
                  <a:pt x="913447" y="12700"/>
                </a:lnTo>
                <a:lnTo>
                  <a:pt x="868159" y="20815"/>
                </a:lnTo>
                <a:lnTo>
                  <a:pt x="823010" y="30924"/>
                </a:lnTo>
                <a:lnTo>
                  <a:pt x="778065" y="43053"/>
                </a:lnTo>
                <a:lnTo>
                  <a:pt x="733361" y="57188"/>
                </a:lnTo>
                <a:lnTo>
                  <a:pt x="688936" y="73342"/>
                </a:lnTo>
                <a:lnTo>
                  <a:pt x="640930" y="92849"/>
                </a:lnTo>
                <a:lnTo>
                  <a:pt x="594550" y="113880"/>
                </a:lnTo>
                <a:lnTo>
                  <a:pt x="549795" y="136461"/>
                </a:lnTo>
                <a:lnTo>
                  <a:pt x="506641" y="160566"/>
                </a:lnTo>
                <a:lnTo>
                  <a:pt x="465099" y="186194"/>
                </a:lnTo>
                <a:lnTo>
                  <a:pt x="425183" y="213334"/>
                </a:lnTo>
                <a:lnTo>
                  <a:pt x="386867" y="241985"/>
                </a:lnTo>
                <a:lnTo>
                  <a:pt x="350164" y="272148"/>
                </a:lnTo>
                <a:lnTo>
                  <a:pt x="315074" y="303809"/>
                </a:lnTo>
                <a:lnTo>
                  <a:pt x="281584" y="336969"/>
                </a:lnTo>
                <a:lnTo>
                  <a:pt x="249707" y="371602"/>
                </a:lnTo>
                <a:lnTo>
                  <a:pt x="219443" y="407720"/>
                </a:lnTo>
                <a:lnTo>
                  <a:pt x="190779" y="445312"/>
                </a:lnTo>
                <a:lnTo>
                  <a:pt x="163715" y="484378"/>
                </a:lnTo>
                <a:lnTo>
                  <a:pt x="138252" y="524903"/>
                </a:lnTo>
                <a:lnTo>
                  <a:pt x="114401" y="566877"/>
                </a:lnTo>
                <a:lnTo>
                  <a:pt x="92151" y="610311"/>
                </a:lnTo>
                <a:lnTo>
                  <a:pt x="71501" y="655180"/>
                </a:lnTo>
                <a:lnTo>
                  <a:pt x="52438" y="701484"/>
                </a:lnTo>
                <a:lnTo>
                  <a:pt x="34988" y="749223"/>
                </a:lnTo>
                <a:lnTo>
                  <a:pt x="19138" y="798385"/>
                </a:lnTo>
                <a:lnTo>
                  <a:pt x="6959" y="833907"/>
                </a:lnTo>
                <a:lnTo>
                  <a:pt x="0" y="869683"/>
                </a:lnTo>
                <a:lnTo>
                  <a:pt x="3949" y="903122"/>
                </a:lnTo>
                <a:lnTo>
                  <a:pt x="24523" y="931621"/>
                </a:lnTo>
                <a:lnTo>
                  <a:pt x="67398" y="952563"/>
                </a:lnTo>
                <a:lnTo>
                  <a:pt x="123698" y="959408"/>
                </a:lnTo>
                <a:lnTo>
                  <a:pt x="166039" y="946302"/>
                </a:lnTo>
                <a:lnTo>
                  <a:pt x="195478" y="913980"/>
                </a:lnTo>
                <a:lnTo>
                  <a:pt x="213067" y="863155"/>
                </a:lnTo>
                <a:lnTo>
                  <a:pt x="216217" y="849947"/>
                </a:lnTo>
                <a:lnTo>
                  <a:pt x="220726" y="837247"/>
                </a:lnTo>
                <a:lnTo>
                  <a:pt x="230212" y="814006"/>
                </a:lnTo>
                <a:lnTo>
                  <a:pt x="247192" y="768908"/>
                </a:lnTo>
                <a:lnTo>
                  <a:pt x="266268" y="725220"/>
                </a:lnTo>
                <a:lnTo>
                  <a:pt x="287362" y="682980"/>
                </a:lnTo>
                <a:lnTo>
                  <a:pt x="310388" y="642251"/>
                </a:lnTo>
                <a:lnTo>
                  <a:pt x="335292" y="603072"/>
                </a:lnTo>
                <a:lnTo>
                  <a:pt x="361988" y="565467"/>
                </a:lnTo>
                <a:lnTo>
                  <a:pt x="390398" y="529501"/>
                </a:lnTo>
                <a:lnTo>
                  <a:pt x="420471" y="495198"/>
                </a:lnTo>
                <a:lnTo>
                  <a:pt x="452107" y="462622"/>
                </a:lnTo>
                <a:lnTo>
                  <a:pt x="485254" y="431800"/>
                </a:lnTo>
                <a:lnTo>
                  <a:pt x="519836" y="402767"/>
                </a:lnTo>
                <a:lnTo>
                  <a:pt x="555777" y="375577"/>
                </a:lnTo>
                <a:lnTo>
                  <a:pt x="593013" y="350278"/>
                </a:lnTo>
                <a:lnTo>
                  <a:pt x="631444" y="326898"/>
                </a:lnTo>
                <a:lnTo>
                  <a:pt x="671029" y="305498"/>
                </a:lnTo>
                <a:lnTo>
                  <a:pt x="711669" y="286105"/>
                </a:lnTo>
                <a:lnTo>
                  <a:pt x="753313" y="268770"/>
                </a:lnTo>
                <a:lnTo>
                  <a:pt x="795883" y="253517"/>
                </a:lnTo>
                <a:lnTo>
                  <a:pt x="839292" y="240411"/>
                </a:lnTo>
                <a:lnTo>
                  <a:pt x="883488" y="229489"/>
                </a:lnTo>
                <a:lnTo>
                  <a:pt x="928382" y="220789"/>
                </a:lnTo>
                <a:lnTo>
                  <a:pt x="973912" y="214363"/>
                </a:lnTo>
                <a:lnTo>
                  <a:pt x="1019987" y="210235"/>
                </a:lnTo>
                <a:lnTo>
                  <a:pt x="1066558" y="208470"/>
                </a:lnTo>
                <a:lnTo>
                  <a:pt x="1113548" y="209092"/>
                </a:lnTo>
                <a:lnTo>
                  <a:pt x="1160868" y="212153"/>
                </a:lnTo>
                <a:lnTo>
                  <a:pt x="1208455" y="217690"/>
                </a:lnTo>
                <a:lnTo>
                  <a:pt x="1256245" y="225742"/>
                </a:lnTo>
                <a:lnTo>
                  <a:pt x="1303769" y="236105"/>
                </a:lnTo>
                <a:lnTo>
                  <a:pt x="1350264" y="248932"/>
                </a:lnTo>
                <a:lnTo>
                  <a:pt x="1395653" y="264160"/>
                </a:lnTo>
                <a:lnTo>
                  <a:pt x="1439887" y="281711"/>
                </a:lnTo>
                <a:lnTo>
                  <a:pt x="1482890" y="301498"/>
                </a:lnTo>
                <a:lnTo>
                  <a:pt x="1524609" y="323443"/>
                </a:lnTo>
                <a:lnTo>
                  <a:pt x="1564957" y="347459"/>
                </a:lnTo>
                <a:lnTo>
                  <a:pt x="1603895" y="373494"/>
                </a:lnTo>
                <a:lnTo>
                  <a:pt x="1641335" y="401434"/>
                </a:lnTo>
                <a:lnTo>
                  <a:pt x="1677225" y="431228"/>
                </a:lnTo>
                <a:lnTo>
                  <a:pt x="1711490" y="462788"/>
                </a:lnTo>
                <a:lnTo>
                  <a:pt x="1744078" y="496023"/>
                </a:lnTo>
                <a:lnTo>
                  <a:pt x="1774913" y="530860"/>
                </a:lnTo>
                <a:lnTo>
                  <a:pt x="1803933" y="567232"/>
                </a:lnTo>
                <a:lnTo>
                  <a:pt x="1831073" y="605040"/>
                </a:lnTo>
                <a:lnTo>
                  <a:pt x="1856270" y="644220"/>
                </a:lnTo>
                <a:lnTo>
                  <a:pt x="1879447" y="684682"/>
                </a:lnTo>
                <a:lnTo>
                  <a:pt x="1900567" y="726363"/>
                </a:lnTo>
                <a:lnTo>
                  <a:pt x="1919528" y="769162"/>
                </a:lnTo>
                <a:lnTo>
                  <a:pt x="1936292" y="813003"/>
                </a:lnTo>
                <a:lnTo>
                  <a:pt x="1950783" y="857821"/>
                </a:lnTo>
                <a:lnTo>
                  <a:pt x="1962937" y="903528"/>
                </a:lnTo>
                <a:lnTo>
                  <a:pt x="1972678" y="950048"/>
                </a:lnTo>
                <a:lnTo>
                  <a:pt x="1979968" y="997292"/>
                </a:lnTo>
                <a:lnTo>
                  <a:pt x="1984717" y="1045197"/>
                </a:lnTo>
                <a:lnTo>
                  <a:pt x="1986876" y="1093673"/>
                </a:lnTo>
                <a:lnTo>
                  <a:pt x="1986368" y="1142631"/>
                </a:lnTo>
                <a:lnTo>
                  <a:pt x="1983511" y="1190675"/>
                </a:lnTo>
                <a:lnTo>
                  <a:pt x="1978304" y="1237881"/>
                </a:lnTo>
                <a:lnTo>
                  <a:pt x="1970811" y="1284198"/>
                </a:lnTo>
                <a:lnTo>
                  <a:pt x="1961070" y="1329588"/>
                </a:lnTo>
                <a:lnTo>
                  <a:pt x="1949157" y="1373974"/>
                </a:lnTo>
                <a:lnTo>
                  <a:pt x="1935099" y="1417320"/>
                </a:lnTo>
                <a:lnTo>
                  <a:pt x="1918982" y="1459572"/>
                </a:lnTo>
                <a:lnTo>
                  <a:pt x="1900847" y="1500682"/>
                </a:lnTo>
                <a:lnTo>
                  <a:pt x="1880743" y="1540611"/>
                </a:lnTo>
                <a:lnTo>
                  <a:pt x="1858733" y="1579283"/>
                </a:lnTo>
                <a:lnTo>
                  <a:pt x="1834883" y="1616671"/>
                </a:lnTo>
                <a:lnTo>
                  <a:pt x="1809229" y="1652701"/>
                </a:lnTo>
                <a:lnTo>
                  <a:pt x="1781848" y="1687347"/>
                </a:lnTo>
                <a:lnTo>
                  <a:pt x="1752765" y="1720545"/>
                </a:lnTo>
                <a:lnTo>
                  <a:pt x="1722069" y="1752244"/>
                </a:lnTo>
                <a:lnTo>
                  <a:pt x="1689785" y="1782394"/>
                </a:lnTo>
                <a:lnTo>
                  <a:pt x="1656003" y="1810956"/>
                </a:lnTo>
                <a:lnTo>
                  <a:pt x="1620748" y="1837867"/>
                </a:lnTo>
                <a:lnTo>
                  <a:pt x="1584083" y="1863064"/>
                </a:lnTo>
                <a:lnTo>
                  <a:pt x="1546072" y="1886521"/>
                </a:lnTo>
                <a:lnTo>
                  <a:pt x="1506766" y="1908187"/>
                </a:lnTo>
                <a:lnTo>
                  <a:pt x="1466215" y="1927987"/>
                </a:lnTo>
                <a:lnTo>
                  <a:pt x="1424495" y="1945894"/>
                </a:lnTo>
                <a:lnTo>
                  <a:pt x="1381633" y="1961845"/>
                </a:lnTo>
                <a:lnTo>
                  <a:pt x="1337703" y="1975789"/>
                </a:lnTo>
                <a:lnTo>
                  <a:pt x="1292758" y="1987689"/>
                </a:lnTo>
                <a:lnTo>
                  <a:pt x="1246847" y="1997481"/>
                </a:lnTo>
                <a:lnTo>
                  <a:pt x="1200023" y="2005114"/>
                </a:lnTo>
                <a:lnTo>
                  <a:pt x="1152359" y="2010549"/>
                </a:lnTo>
                <a:lnTo>
                  <a:pt x="1103896" y="2013712"/>
                </a:lnTo>
                <a:lnTo>
                  <a:pt x="1054696" y="2014575"/>
                </a:lnTo>
                <a:lnTo>
                  <a:pt x="1001229" y="2021014"/>
                </a:lnTo>
                <a:lnTo>
                  <a:pt x="958037" y="2039010"/>
                </a:lnTo>
                <a:lnTo>
                  <a:pt x="926947" y="2066074"/>
                </a:lnTo>
                <a:lnTo>
                  <a:pt x="909789" y="2099716"/>
                </a:lnTo>
                <a:lnTo>
                  <a:pt x="908405" y="2137410"/>
                </a:lnTo>
                <a:lnTo>
                  <a:pt x="924648" y="2176678"/>
                </a:lnTo>
                <a:lnTo>
                  <a:pt x="956894" y="2208377"/>
                </a:lnTo>
                <a:lnTo>
                  <a:pt x="996670" y="2221839"/>
                </a:lnTo>
                <a:lnTo>
                  <a:pt x="1040460" y="2224506"/>
                </a:lnTo>
                <a:lnTo>
                  <a:pt x="1084795" y="2223820"/>
                </a:lnTo>
                <a:lnTo>
                  <a:pt x="1137704" y="2220938"/>
                </a:lnTo>
                <a:lnTo>
                  <a:pt x="1189596" y="2216302"/>
                </a:lnTo>
                <a:lnTo>
                  <a:pt x="1240459" y="2209901"/>
                </a:lnTo>
                <a:lnTo>
                  <a:pt x="1290281" y="2201748"/>
                </a:lnTo>
                <a:lnTo>
                  <a:pt x="1339049" y="2191804"/>
                </a:lnTo>
                <a:lnTo>
                  <a:pt x="1386763" y="2180082"/>
                </a:lnTo>
                <a:lnTo>
                  <a:pt x="1433398" y="2166582"/>
                </a:lnTo>
                <a:lnTo>
                  <a:pt x="1478940" y="2151265"/>
                </a:lnTo>
                <a:lnTo>
                  <a:pt x="1523377" y="2134158"/>
                </a:lnTo>
                <a:lnTo>
                  <a:pt x="1566722" y="2115235"/>
                </a:lnTo>
                <a:lnTo>
                  <a:pt x="1608924" y="2094484"/>
                </a:lnTo>
                <a:lnTo>
                  <a:pt x="1650009" y="2071916"/>
                </a:lnTo>
                <a:lnTo>
                  <a:pt x="1689938" y="2047494"/>
                </a:lnTo>
                <a:lnTo>
                  <a:pt x="1728711" y="2021243"/>
                </a:lnTo>
                <a:lnTo>
                  <a:pt x="1766316" y="1993138"/>
                </a:lnTo>
                <a:lnTo>
                  <a:pt x="1802739" y="1963166"/>
                </a:lnTo>
                <a:lnTo>
                  <a:pt x="1837982" y="1931339"/>
                </a:lnTo>
                <a:lnTo>
                  <a:pt x="1872005" y="1897621"/>
                </a:lnTo>
                <a:lnTo>
                  <a:pt x="1904822" y="1862035"/>
                </a:lnTo>
                <a:lnTo>
                  <a:pt x="1936407" y="1824558"/>
                </a:lnTo>
                <a:lnTo>
                  <a:pt x="1966747" y="1785175"/>
                </a:lnTo>
                <a:lnTo>
                  <a:pt x="1995843" y="1743887"/>
                </a:lnTo>
                <a:lnTo>
                  <a:pt x="2023681" y="1700682"/>
                </a:lnTo>
                <a:lnTo>
                  <a:pt x="2050237" y="1655559"/>
                </a:lnTo>
                <a:lnTo>
                  <a:pt x="2075522" y="1608505"/>
                </a:lnTo>
                <a:lnTo>
                  <a:pt x="2099043" y="1559166"/>
                </a:lnTo>
                <a:lnTo>
                  <a:pt x="2120049" y="1509953"/>
                </a:lnTo>
                <a:lnTo>
                  <a:pt x="2138565" y="1460881"/>
                </a:lnTo>
                <a:lnTo>
                  <a:pt x="2154656" y="1411986"/>
                </a:lnTo>
                <a:lnTo>
                  <a:pt x="2168334" y="1363294"/>
                </a:lnTo>
                <a:lnTo>
                  <a:pt x="2179663" y="1314831"/>
                </a:lnTo>
                <a:lnTo>
                  <a:pt x="2188667" y="1266609"/>
                </a:lnTo>
                <a:lnTo>
                  <a:pt x="2195385" y="1218679"/>
                </a:lnTo>
                <a:lnTo>
                  <a:pt x="2199856" y="1171054"/>
                </a:lnTo>
                <a:lnTo>
                  <a:pt x="2202129" y="1123759"/>
                </a:lnTo>
                <a:lnTo>
                  <a:pt x="2202230" y="1076833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372088" y="6409944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5" y="0"/>
                </a:moveTo>
                <a:lnTo>
                  <a:pt x="95390" y="7109"/>
                </a:lnTo>
                <a:lnTo>
                  <a:pt x="57113" y="26905"/>
                </a:lnTo>
                <a:lnTo>
                  <a:pt x="26919" y="57091"/>
                </a:lnTo>
                <a:lnTo>
                  <a:pt x="7114" y="95370"/>
                </a:lnTo>
                <a:lnTo>
                  <a:pt x="0" y="139445"/>
                </a:lnTo>
                <a:lnTo>
                  <a:pt x="7114" y="183521"/>
                </a:lnTo>
                <a:lnTo>
                  <a:pt x="26919" y="221800"/>
                </a:lnTo>
                <a:lnTo>
                  <a:pt x="57113" y="251986"/>
                </a:lnTo>
                <a:lnTo>
                  <a:pt x="95390" y="271782"/>
                </a:lnTo>
                <a:lnTo>
                  <a:pt x="139445" y="278891"/>
                </a:lnTo>
                <a:lnTo>
                  <a:pt x="183501" y="271782"/>
                </a:lnTo>
                <a:lnTo>
                  <a:pt x="221778" y="251986"/>
                </a:lnTo>
                <a:lnTo>
                  <a:pt x="251972" y="221800"/>
                </a:lnTo>
                <a:lnTo>
                  <a:pt x="271777" y="183521"/>
                </a:lnTo>
                <a:lnTo>
                  <a:pt x="278891" y="139445"/>
                </a:lnTo>
                <a:lnTo>
                  <a:pt x="271777" y="95370"/>
                </a:lnTo>
                <a:lnTo>
                  <a:pt x="251972" y="57091"/>
                </a:lnTo>
                <a:lnTo>
                  <a:pt x="221778" y="26905"/>
                </a:lnTo>
                <a:lnTo>
                  <a:pt x="183501" y="7109"/>
                </a:lnTo>
                <a:lnTo>
                  <a:pt x="139445" y="0"/>
                </a:lnTo>
                <a:close/>
              </a:path>
            </a:pathLst>
          </a:custGeom>
          <a:solidFill>
            <a:srgbClr val="007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92122" y="208154"/>
            <a:ext cx="9207754" cy="1262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44605" y="6490741"/>
            <a:ext cx="134620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16636" y="0"/>
            <a:ext cx="1257300" cy="94615"/>
          </a:xfrm>
          <a:custGeom>
            <a:avLst/>
            <a:gdLst/>
            <a:ahLst/>
            <a:cxnLst/>
            <a:rect l="l" t="t" r="r" b="b"/>
            <a:pathLst>
              <a:path w="1257300" h="94615">
                <a:moveTo>
                  <a:pt x="0" y="94488"/>
                </a:moveTo>
                <a:lnTo>
                  <a:pt x="1257300" y="94488"/>
                </a:lnTo>
                <a:lnTo>
                  <a:pt x="1257300" y="0"/>
                </a:lnTo>
                <a:lnTo>
                  <a:pt x="0" y="0"/>
                </a:lnTo>
                <a:lnTo>
                  <a:pt x="0" y="94488"/>
                </a:lnTo>
                <a:close/>
              </a:path>
            </a:pathLst>
          </a:custGeom>
          <a:solidFill>
            <a:srgbClr val="007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2008" y="6291616"/>
            <a:ext cx="1013760" cy="37928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769015" y="4487735"/>
            <a:ext cx="2202815" cy="2225040"/>
          </a:xfrm>
          <a:custGeom>
            <a:avLst/>
            <a:gdLst/>
            <a:ahLst/>
            <a:cxnLst/>
            <a:rect l="l" t="t" r="r" b="b"/>
            <a:pathLst>
              <a:path w="2202815" h="2225040">
                <a:moveTo>
                  <a:pt x="1580476" y="1120089"/>
                </a:moveTo>
                <a:lnTo>
                  <a:pt x="1576438" y="1040333"/>
                </a:lnTo>
                <a:lnTo>
                  <a:pt x="1567141" y="992822"/>
                </a:lnTo>
                <a:lnTo>
                  <a:pt x="1552638" y="947000"/>
                </a:lnTo>
                <a:lnTo>
                  <a:pt x="1534071" y="902792"/>
                </a:lnTo>
                <a:lnTo>
                  <a:pt x="1512544" y="860132"/>
                </a:lnTo>
                <a:lnTo>
                  <a:pt x="1489163" y="818959"/>
                </a:lnTo>
                <a:lnTo>
                  <a:pt x="1456563" y="782637"/>
                </a:lnTo>
                <a:lnTo>
                  <a:pt x="1422615" y="748461"/>
                </a:lnTo>
                <a:lnTo>
                  <a:pt x="1386687" y="717156"/>
                </a:lnTo>
                <a:lnTo>
                  <a:pt x="1348143" y="689495"/>
                </a:lnTo>
                <a:lnTo>
                  <a:pt x="1306347" y="666203"/>
                </a:lnTo>
                <a:lnTo>
                  <a:pt x="1260690" y="648017"/>
                </a:lnTo>
                <a:lnTo>
                  <a:pt x="1230693" y="635609"/>
                </a:lnTo>
                <a:lnTo>
                  <a:pt x="1199629" y="627862"/>
                </a:lnTo>
                <a:lnTo>
                  <a:pt x="1172425" y="635025"/>
                </a:lnTo>
                <a:lnTo>
                  <a:pt x="1154010" y="667321"/>
                </a:lnTo>
                <a:lnTo>
                  <a:pt x="1142771" y="701065"/>
                </a:lnTo>
                <a:lnTo>
                  <a:pt x="1131582" y="737260"/>
                </a:lnTo>
                <a:lnTo>
                  <a:pt x="1127912" y="773049"/>
                </a:lnTo>
                <a:lnTo>
                  <a:pt x="1139240" y="805561"/>
                </a:lnTo>
                <a:lnTo>
                  <a:pt x="1173060" y="831913"/>
                </a:lnTo>
                <a:lnTo>
                  <a:pt x="1221549" y="859053"/>
                </a:lnTo>
                <a:lnTo>
                  <a:pt x="1263053" y="889838"/>
                </a:lnTo>
                <a:lnTo>
                  <a:pt x="1297825" y="924648"/>
                </a:lnTo>
                <a:lnTo>
                  <a:pt x="1326134" y="963853"/>
                </a:lnTo>
                <a:lnTo>
                  <a:pt x="1348219" y="1007808"/>
                </a:lnTo>
                <a:lnTo>
                  <a:pt x="1364373" y="1056881"/>
                </a:lnTo>
                <a:lnTo>
                  <a:pt x="1374863" y="1111440"/>
                </a:lnTo>
                <a:lnTo>
                  <a:pt x="1390230" y="1153210"/>
                </a:lnTo>
                <a:lnTo>
                  <a:pt x="1417967" y="1174445"/>
                </a:lnTo>
                <a:lnTo>
                  <a:pt x="1453629" y="1181900"/>
                </a:lnTo>
                <a:lnTo>
                  <a:pt x="1492770" y="1182306"/>
                </a:lnTo>
                <a:lnTo>
                  <a:pt x="1530946" y="1182395"/>
                </a:lnTo>
                <a:lnTo>
                  <a:pt x="1564055" y="1174610"/>
                </a:lnTo>
                <a:lnTo>
                  <a:pt x="1577962" y="1151128"/>
                </a:lnTo>
                <a:lnTo>
                  <a:pt x="1580476" y="1120089"/>
                </a:lnTo>
                <a:close/>
              </a:path>
              <a:path w="2202815" h="2225040">
                <a:moveTo>
                  <a:pt x="1902345" y="1120787"/>
                </a:moveTo>
                <a:lnTo>
                  <a:pt x="1901405" y="1074610"/>
                </a:lnTo>
                <a:lnTo>
                  <a:pt x="1897761" y="1028458"/>
                </a:lnTo>
                <a:lnTo>
                  <a:pt x="1891423" y="982433"/>
                </a:lnTo>
                <a:lnTo>
                  <a:pt x="1882381" y="936625"/>
                </a:lnTo>
                <a:lnTo>
                  <a:pt x="1870621" y="891133"/>
                </a:lnTo>
                <a:lnTo>
                  <a:pt x="1856143" y="846074"/>
                </a:lnTo>
                <a:lnTo>
                  <a:pt x="1838934" y="801522"/>
                </a:lnTo>
                <a:lnTo>
                  <a:pt x="1818995" y="757593"/>
                </a:lnTo>
                <a:lnTo>
                  <a:pt x="1796300" y="714375"/>
                </a:lnTo>
                <a:lnTo>
                  <a:pt x="1770862" y="671982"/>
                </a:lnTo>
                <a:lnTo>
                  <a:pt x="1742655" y="630491"/>
                </a:lnTo>
                <a:lnTo>
                  <a:pt x="1713255" y="592188"/>
                </a:lnTo>
                <a:lnTo>
                  <a:pt x="1681975" y="556018"/>
                </a:lnTo>
                <a:lnTo>
                  <a:pt x="1648929" y="522008"/>
                </a:lnTo>
                <a:lnTo>
                  <a:pt x="1614220" y="490194"/>
                </a:lnTo>
                <a:lnTo>
                  <a:pt x="1578000" y="460590"/>
                </a:lnTo>
                <a:lnTo>
                  <a:pt x="1540370" y="433247"/>
                </a:lnTo>
                <a:lnTo>
                  <a:pt x="1501457" y="408165"/>
                </a:lnTo>
                <a:lnTo>
                  <a:pt x="1461376" y="385381"/>
                </a:lnTo>
                <a:lnTo>
                  <a:pt x="1420253" y="364934"/>
                </a:lnTo>
                <a:lnTo>
                  <a:pt x="1378204" y="346837"/>
                </a:lnTo>
                <a:lnTo>
                  <a:pt x="1335354" y="331127"/>
                </a:lnTo>
                <a:lnTo>
                  <a:pt x="1291831" y="317830"/>
                </a:lnTo>
                <a:lnTo>
                  <a:pt x="1247736" y="306971"/>
                </a:lnTo>
                <a:lnTo>
                  <a:pt x="1203210" y="298577"/>
                </a:lnTo>
                <a:lnTo>
                  <a:pt x="1158367" y="292671"/>
                </a:lnTo>
                <a:lnTo>
                  <a:pt x="1113320" y="289293"/>
                </a:lnTo>
                <a:lnTo>
                  <a:pt x="1068209" y="288467"/>
                </a:lnTo>
                <a:lnTo>
                  <a:pt x="1023137" y="290207"/>
                </a:lnTo>
                <a:lnTo>
                  <a:pt x="978230" y="294551"/>
                </a:lnTo>
                <a:lnTo>
                  <a:pt x="933602" y="301536"/>
                </a:lnTo>
                <a:lnTo>
                  <a:pt x="889393" y="311175"/>
                </a:lnTo>
                <a:lnTo>
                  <a:pt x="845705" y="323507"/>
                </a:lnTo>
                <a:lnTo>
                  <a:pt x="802665" y="338543"/>
                </a:lnTo>
                <a:lnTo>
                  <a:pt x="760399" y="356323"/>
                </a:lnTo>
                <a:lnTo>
                  <a:pt x="719035" y="376872"/>
                </a:lnTo>
                <a:lnTo>
                  <a:pt x="678599" y="398424"/>
                </a:lnTo>
                <a:lnTo>
                  <a:pt x="644906" y="424459"/>
                </a:lnTo>
                <a:lnTo>
                  <a:pt x="629107" y="460222"/>
                </a:lnTo>
                <a:lnTo>
                  <a:pt x="642327" y="510984"/>
                </a:lnTo>
                <a:lnTo>
                  <a:pt x="672007" y="553542"/>
                </a:lnTo>
                <a:lnTo>
                  <a:pt x="706488" y="578878"/>
                </a:lnTo>
                <a:lnTo>
                  <a:pt x="749300" y="584390"/>
                </a:lnTo>
                <a:lnTo>
                  <a:pt x="803998" y="567499"/>
                </a:lnTo>
                <a:lnTo>
                  <a:pt x="852068" y="547192"/>
                </a:lnTo>
                <a:lnTo>
                  <a:pt x="900455" y="530733"/>
                </a:lnTo>
                <a:lnTo>
                  <a:pt x="948994" y="518096"/>
                </a:lnTo>
                <a:lnTo>
                  <a:pt x="997508" y="509219"/>
                </a:lnTo>
                <a:lnTo>
                  <a:pt x="1045819" y="504050"/>
                </a:lnTo>
                <a:lnTo>
                  <a:pt x="1093749" y="502526"/>
                </a:lnTo>
                <a:lnTo>
                  <a:pt x="1141145" y="504609"/>
                </a:lnTo>
                <a:lnTo>
                  <a:pt x="1187805" y="510247"/>
                </a:lnTo>
                <a:lnTo>
                  <a:pt x="1233589" y="519366"/>
                </a:lnTo>
                <a:lnTo>
                  <a:pt x="1278293" y="531939"/>
                </a:lnTo>
                <a:lnTo>
                  <a:pt x="1321765" y="547903"/>
                </a:lnTo>
                <a:lnTo>
                  <a:pt x="1363814" y="567207"/>
                </a:lnTo>
                <a:lnTo>
                  <a:pt x="1404289" y="589788"/>
                </a:lnTo>
                <a:lnTo>
                  <a:pt x="1442999" y="615607"/>
                </a:lnTo>
                <a:lnTo>
                  <a:pt x="1479778" y="644601"/>
                </a:lnTo>
                <a:lnTo>
                  <a:pt x="1514449" y="676719"/>
                </a:lnTo>
                <a:lnTo>
                  <a:pt x="1546847" y="711911"/>
                </a:lnTo>
                <a:lnTo>
                  <a:pt x="1576793" y="750125"/>
                </a:lnTo>
                <a:lnTo>
                  <a:pt x="1604225" y="790194"/>
                </a:lnTo>
                <a:lnTo>
                  <a:pt x="1628051" y="831697"/>
                </a:lnTo>
                <a:lnTo>
                  <a:pt x="1648294" y="874445"/>
                </a:lnTo>
                <a:lnTo>
                  <a:pt x="1664931" y="918248"/>
                </a:lnTo>
                <a:lnTo>
                  <a:pt x="1677974" y="962926"/>
                </a:lnTo>
                <a:lnTo>
                  <a:pt x="1687410" y="1008278"/>
                </a:lnTo>
                <a:lnTo>
                  <a:pt x="1693252" y="1054125"/>
                </a:lnTo>
                <a:lnTo>
                  <a:pt x="1695488" y="1100277"/>
                </a:lnTo>
                <a:lnTo>
                  <a:pt x="1694116" y="1146543"/>
                </a:lnTo>
                <a:lnTo>
                  <a:pt x="1689150" y="1192733"/>
                </a:lnTo>
                <a:lnTo>
                  <a:pt x="1680565" y="1238669"/>
                </a:lnTo>
                <a:lnTo>
                  <a:pt x="1668386" y="1284160"/>
                </a:lnTo>
                <a:lnTo>
                  <a:pt x="1652600" y="1329004"/>
                </a:lnTo>
                <a:lnTo>
                  <a:pt x="1633194" y="1373022"/>
                </a:lnTo>
                <a:lnTo>
                  <a:pt x="1610194" y="1416024"/>
                </a:lnTo>
                <a:lnTo>
                  <a:pt x="1583575" y="1457820"/>
                </a:lnTo>
                <a:lnTo>
                  <a:pt x="1553349" y="1498231"/>
                </a:lnTo>
                <a:lnTo>
                  <a:pt x="1519516" y="1537055"/>
                </a:lnTo>
                <a:lnTo>
                  <a:pt x="1486801" y="1577733"/>
                </a:lnTo>
                <a:lnTo>
                  <a:pt x="1471320" y="1615046"/>
                </a:lnTo>
                <a:lnTo>
                  <a:pt x="1472044" y="1649984"/>
                </a:lnTo>
                <a:lnTo>
                  <a:pt x="1487906" y="1683562"/>
                </a:lnTo>
                <a:lnTo>
                  <a:pt x="1517865" y="1716773"/>
                </a:lnTo>
                <a:lnTo>
                  <a:pt x="1556283" y="1742084"/>
                </a:lnTo>
                <a:lnTo>
                  <a:pt x="1589887" y="1743621"/>
                </a:lnTo>
                <a:lnTo>
                  <a:pt x="1619859" y="1728609"/>
                </a:lnTo>
                <a:lnTo>
                  <a:pt x="1673694" y="1677835"/>
                </a:lnTo>
                <a:lnTo>
                  <a:pt x="1706956" y="1640420"/>
                </a:lnTo>
                <a:lnTo>
                  <a:pt x="1737652" y="1601736"/>
                </a:lnTo>
                <a:lnTo>
                  <a:pt x="1765744" y="1561871"/>
                </a:lnTo>
                <a:lnTo>
                  <a:pt x="1791233" y="1520939"/>
                </a:lnTo>
                <a:lnTo>
                  <a:pt x="1814118" y="1479042"/>
                </a:lnTo>
                <a:lnTo>
                  <a:pt x="1834388" y="1436268"/>
                </a:lnTo>
                <a:lnTo>
                  <a:pt x="1852041" y="1392720"/>
                </a:lnTo>
                <a:lnTo>
                  <a:pt x="1867052" y="1348498"/>
                </a:lnTo>
                <a:lnTo>
                  <a:pt x="1879422" y="1303705"/>
                </a:lnTo>
                <a:lnTo>
                  <a:pt x="1889150" y="1258443"/>
                </a:lnTo>
                <a:lnTo>
                  <a:pt x="1896224" y="1212799"/>
                </a:lnTo>
                <a:lnTo>
                  <a:pt x="1900618" y="1166876"/>
                </a:lnTo>
                <a:lnTo>
                  <a:pt x="1902345" y="1120787"/>
                </a:lnTo>
                <a:close/>
              </a:path>
              <a:path w="2202815" h="2225040">
                <a:moveTo>
                  <a:pt x="2202230" y="1076833"/>
                </a:moveTo>
                <a:lnTo>
                  <a:pt x="2200211" y="1030274"/>
                </a:lnTo>
                <a:lnTo>
                  <a:pt x="2196109" y="984135"/>
                </a:lnTo>
                <a:lnTo>
                  <a:pt x="2189962" y="938441"/>
                </a:lnTo>
                <a:lnTo>
                  <a:pt x="2181809" y="893203"/>
                </a:lnTo>
                <a:lnTo>
                  <a:pt x="2171674" y="848448"/>
                </a:lnTo>
                <a:lnTo>
                  <a:pt x="2159622" y="804227"/>
                </a:lnTo>
                <a:lnTo>
                  <a:pt x="2145690" y="760526"/>
                </a:lnTo>
                <a:lnTo>
                  <a:pt x="2129891" y="717410"/>
                </a:lnTo>
                <a:lnTo>
                  <a:pt x="2112302" y="674878"/>
                </a:lnTo>
                <a:lnTo>
                  <a:pt x="2092921" y="632980"/>
                </a:lnTo>
                <a:lnTo>
                  <a:pt x="2071827" y="591718"/>
                </a:lnTo>
                <a:lnTo>
                  <a:pt x="2049030" y="551129"/>
                </a:lnTo>
                <a:lnTo>
                  <a:pt x="2024595" y="511238"/>
                </a:lnTo>
                <a:lnTo>
                  <a:pt x="1992642" y="469290"/>
                </a:lnTo>
                <a:lnTo>
                  <a:pt x="1959610" y="429056"/>
                </a:lnTo>
                <a:lnTo>
                  <a:pt x="1925523" y="390550"/>
                </a:lnTo>
                <a:lnTo>
                  <a:pt x="1890445" y="353796"/>
                </a:lnTo>
                <a:lnTo>
                  <a:pt x="1854415" y="318782"/>
                </a:lnTo>
                <a:lnTo>
                  <a:pt x="1817471" y="285546"/>
                </a:lnTo>
                <a:lnTo>
                  <a:pt x="1779676" y="254076"/>
                </a:lnTo>
                <a:lnTo>
                  <a:pt x="1741055" y="224383"/>
                </a:lnTo>
                <a:lnTo>
                  <a:pt x="1701673" y="196494"/>
                </a:lnTo>
                <a:lnTo>
                  <a:pt x="1661566" y="170408"/>
                </a:lnTo>
                <a:lnTo>
                  <a:pt x="1620786" y="146126"/>
                </a:lnTo>
                <a:lnTo>
                  <a:pt x="1579359" y="123672"/>
                </a:lnTo>
                <a:lnTo>
                  <a:pt x="1537360" y="103060"/>
                </a:lnTo>
                <a:lnTo>
                  <a:pt x="1494815" y="84289"/>
                </a:lnTo>
                <a:lnTo>
                  <a:pt x="1451775" y="67373"/>
                </a:lnTo>
                <a:lnTo>
                  <a:pt x="1408290" y="52311"/>
                </a:lnTo>
                <a:lnTo>
                  <a:pt x="1364399" y="39141"/>
                </a:lnTo>
                <a:lnTo>
                  <a:pt x="1320152" y="27838"/>
                </a:lnTo>
                <a:lnTo>
                  <a:pt x="1275600" y="18440"/>
                </a:lnTo>
                <a:lnTo>
                  <a:pt x="1230769" y="10947"/>
                </a:lnTo>
                <a:lnTo>
                  <a:pt x="1185735" y="5372"/>
                </a:lnTo>
                <a:lnTo>
                  <a:pt x="1140523" y="1714"/>
                </a:lnTo>
                <a:lnTo>
                  <a:pt x="1095171" y="0"/>
                </a:lnTo>
                <a:lnTo>
                  <a:pt x="1049756" y="228"/>
                </a:lnTo>
                <a:lnTo>
                  <a:pt x="1004290" y="2425"/>
                </a:lnTo>
                <a:lnTo>
                  <a:pt x="958850" y="6578"/>
                </a:lnTo>
                <a:lnTo>
                  <a:pt x="913447" y="12700"/>
                </a:lnTo>
                <a:lnTo>
                  <a:pt x="868159" y="20815"/>
                </a:lnTo>
                <a:lnTo>
                  <a:pt x="823010" y="30924"/>
                </a:lnTo>
                <a:lnTo>
                  <a:pt x="778065" y="43053"/>
                </a:lnTo>
                <a:lnTo>
                  <a:pt x="733361" y="57188"/>
                </a:lnTo>
                <a:lnTo>
                  <a:pt x="688936" y="73342"/>
                </a:lnTo>
                <a:lnTo>
                  <a:pt x="640930" y="92849"/>
                </a:lnTo>
                <a:lnTo>
                  <a:pt x="594550" y="113880"/>
                </a:lnTo>
                <a:lnTo>
                  <a:pt x="549795" y="136461"/>
                </a:lnTo>
                <a:lnTo>
                  <a:pt x="506641" y="160566"/>
                </a:lnTo>
                <a:lnTo>
                  <a:pt x="465099" y="186194"/>
                </a:lnTo>
                <a:lnTo>
                  <a:pt x="425183" y="213334"/>
                </a:lnTo>
                <a:lnTo>
                  <a:pt x="386867" y="241985"/>
                </a:lnTo>
                <a:lnTo>
                  <a:pt x="350164" y="272148"/>
                </a:lnTo>
                <a:lnTo>
                  <a:pt x="315074" y="303809"/>
                </a:lnTo>
                <a:lnTo>
                  <a:pt x="281584" y="336969"/>
                </a:lnTo>
                <a:lnTo>
                  <a:pt x="249707" y="371602"/>
                </a:lnTo>
                <a:lnTo>
                  <a:pt x="219443" y="407720"/>
                </a:lnTo>
                <a:lnTo>
                  <a:pt x="190779" y="445312"/>
                </a:lnTo>
                <a:lnTo>
                  <a:pt x="163715" y="484378"/>
                </a:lnTo>
                <a:lnTo>
                  <a:pt x="138252" y="524903"/>
                </a:lnTo>
                <a:lnTo>
                  <a:pt x="114401" y="566877"/>
                </a:lnTo>
                <a:lnTo>
                  <a:pt x="92151" y="610311"/>
                </a:lnTo>
                <a:lnTo>
                  <a:pt x="71501" y="655180"/>
                </a:lnTo>
                <a:lnTo>
                  <a:pt x="52438" y="701484"/>
                </a:lnTo>
                <a:lnTo>
                  <a:pt x="34988" y="749223"/>
                </a:lnTo>
                <a:lnTo>
                  <a:pt x="19138" y="798385"/>
                </a:lnTo>
                <a:lnTo>
                  <a:pt x="6959" y="833907"/>
                </a:lnTo>
                <a:lnTo>
                  <a:pt x="0" y="869683"/>
                </a:lnTo>
                <a:lnTo>
                  <a:pt x="3949" y="903122"/>
                </a:lnTo>
                <a:lnTo>
                  <a:pt x="24523" y="931621"/>
                </a:lnTo>
                <a:lnTo>
                  <a:pt x="67398" y="952563"/>
                </a:lnTo>
                <a:lnTo>
                  <a:pt x="123698" y="959408"/>
                </a:lnTo>
                <a:lnTo>
                  <a:pt x="166039" y="946302"/>
                </a:lnTo>
                <a:lnTo>
                  <a:pt x="195478" y="913980"/>
                </a:lnTo>
                <a:lnTo>
                  <a:pt x="213067" y="863155"/>
                </a:lnTo>
                <a:lnTo>
                  <a:pt x="216217" y="849947"/>
                </a:lnTo>
                <a:lnTo>
                  <a:pt x="220726" y="837247"/>
                </a:lnTo>
                <a:lnTo>
                  <a:pt x="230212" y="814006"/>
                </a:lnTo>
                <a:lnTo>
                  <a:pt x="247192" y="768908"/>
                </a:lnTo>
                <a:lnTo>
                  <a:pt x="266268" y="725220"/>
                </a:lnTo>
                <a:lnTo>
                  <a:pt x="287362" y="682980"/>
                </a:lnTo>
                <a:lnTo>
                  <a:pt x="310388" y="642251"/>
                </a:lnTo>
                <a:lnTo>
                  <a:pt x="335292" y="603072"/>
                </a:lnTo>
                <a:lnTo>
                  <a:pt x="361988" y="565467"/>
                </a:lnTo>
                <a:lnTo>
                  <a:pt x="390398" y="529501"/>
                </a:lnTo>
                <a:lnTo>
                  <a:pt x="420471" y="495198"/>
                </a:lnTo>
                <a:lnTo>
                  <a:pt x="452107" y="462622"/>
                </a:lnTo>
                <a:lnTo>
                  <a:pt x="485254" y="431800"/>
                </a:lnTo>
                <a:lnTo>
                  <a:pt x="519836" y="402767"/>
                </a:lnTo>
                <a:lnTo>
                  <a:pt x="555777" y="375577"/>
                </a:lnTo>
                <a:lnTo>
                  <a:pt x="593013" y="350278"/>
                </a:lnTo>
                <a:lnTo>
                  <a:pt x="631444" y="326898"/>
                </a:lnTo>
                <a:lnTo>
                  <a:pt x="671029" y="305498"/>
                </a:lnTo>
                <a:lnTo>
                  <a:pt x="711669" y="286105"/>
                </a:lnTo>
                <a:lnTo>
                  <a:pt x="753313" y="268770"/>
                </a:lnTo>
                <a:lnTo>
                  <a:pt x="795883" y="253517"/>
                </a:lnTo>
                <a:lnTo>
                  <a:pt x="839292" y="240411"/>
                </a:lnTo>
                <a:lnTo>
                  <a:pt x="883488" y="229489"/>
                </a:lnTo>
                <a:lnTo>
                  <a:pt x="928382" y="220789"/>
                </a:lnTo>
                <a:lnTo>
                  <a:pt x="973912" y="214363"/>
                </a:lnTo>
                <a:lnTo>
                  <a:pt x="1019987" y="210235"/>
                </a:lnTo>
                <a:lnTo>
                  <a:pt x="1066558" y="208470"/>
                </a:lnTo>
                <a:lnTo>
                  <a:pt x="1113548" y="209092"/>
                </a:lnTo>
                <a:lnTo>
                  <a:pt x="1160868" y="212153"/>
                </a:lnTo>
                <a:lnTo>
                  <a:pt x="1208455" y="217690"/>
                </a:lnTo>
                <a:lnTo>
                  <a:pt x="1256245" y="225742"/>
                </a:lnTo>
                <a:lnTo>
                  <a:pt x="1303769" y="236105"/>
                </a:lnTo>
                <a:lnTo>
                  <a:pt x="1350264" y="248932"/>
                </a:lnTo>
                <a:lnTo>
                  <a:pt x="1395653" y="264160"/>
                </a:lnTo>
                <a:lnTo>
                  <a:pt x="1439887" y="281711"/>
                </a:lnTo>
                <a:lnTo>
                  <a:pt x="1482890" y="301498"/>
                </a:lnTo>
                <a:lnTo>
                  <a:pt x="1524609" y="323443"/>
                </a:lnTo>
                <a:lnTo>
                  <a:pt x="1564957" y="347459"/>
                </a:lnTo>
                <a:lnTo>
                  <a:pt x="1603895" y="373494"/>
                </a:lnTo>
                <a:lnTo>
                  <a:pt x="1641335" y="401434"/>
                </a:lnTo>
                <a:lnTo>
                  <a:pt x="1677225" y="431228"/>
                </a:lnTo>
                <a:lnTo>
                  <a:pt x="1711490" y="462788"/>
                </a:lnTo>
                <a:lnTo>
                  <a:pt x="1744078" y="496023"/>
                </a:lnTo>
                <a:lnTo>
                  <a:pt x="1774913" y="530860"/>
                </a:lnTo>
                <a:lnTo>
                  <a:pt x="1803933" y="567232"/>
                </a:lnTo>
                <a:lnTo>
                  <a:pt x="1831073" y="605040"/>
                </a:lnTo>
                <a:lnTo>
                  <a:pt x="1856270" y="644220"/>
                </a:lnTo>
                <a:lnTo>
                  <a:pt x="1879447" y="684682"/>
                </a:lnTo>
                <a:lnTo>
                  <a:pt x="1900567" y="726363"/>
                </a:lnTo>
                <a:lnTo>
                  <a:pt x="1919528" y="769162"/>
                </a:lnTo>
                <a:lnTo>
                  <a:pt x="1936292" y="813003"/>
                </a:lnTo>
                <a:lnTo>
                  <a:pt x="1950783" y="857821"/>
                </a:lnTo>
                <a:lnTo>
                  <a:pt x="1962937" y="903528"/>
                </a:lnTo>
                <a:lnTo>
                  <a:pt x="1972678" y="950048"/>
                </a:lnTo>
                <a:lnTo>
                  <a:pt x="1979968" y="997292"/>
                </a:lnTo>
                <a:lnTo>
                  <a:pt x="1984717" y="1045197"/>
                </a:lnTo>
                <a:lnTo>
                  <a:pt x="1986876" y="1093673"/>
                </a:lnTo>
                <a:lnTo>
                  <a:pt x="1986368" y="1142631"/>
                </a:lnTo>
                <a:lnTo>
                  <a:pt x="1983511" y="1190675"/>
                </a:lnTo>
                <a:lnTo>
                  <a:pt x="1978304" y="1237881"/>
                </a:lnTo>
                <a:lnTo>
                  <a:pt x="1970811" y="1284198"/>
                </a:lnTo>
                <a:lnTo>
                  <a:pt x="1961070" y="1329588"/>
                </a:lnTo>
                <a:lnTo>
                  <a:pt x="1949157" y="1373974"/>
                </a:lnTo>
                <a:lnTo>
                  <a:pt x="1935099" y="1417320"/>
                </a:lnTo>
                <a:lnTo>
                  <a:pt x="1918982" y="1459572"/>
                </a:lnTo>
                <a:lnTo>
                  <a:pt x="1900847" y="1500682"/>
                </a:lnTo>
                <a:lnTo>
                  <a:pt x="1880743" y="1540611"/>
                </a:lnTo>
                <a:lnTo>
                  <a:pt x="1858733" y="1579283"/>
                </a:lnTo>
                <a:lnTo>
                  <a:pt x="1834883" y="1616671"/>
                </a:lnTo>
                <a:lnTo>
                  <a:pt x="1809229" y="1652701"/>
                </a:lnTo>
                <a:lnTo>
                  <a:pt x="1781848" y="1687347"/>
                </a:lnTo>
                <a:lnTo>
                  <a:pt x="1752765" y="1720545"/>
                </a:lnTo>
                <a:lnTo>
                  <a:pt x="1722069" y="1752244"/>
                </a:lnTo>
                <a:lnTo>
                  <a:pt x="1689785" y="1782394"/>
                </a:lnTo>
                <a:lnTo>
                  <a:pt x="1656003" y="1810956"/>
                </a:lnTo>
                <a:lnTo>
                  <a:pt x="1620748" y="1837867"/>
                </a:lnTo>
                <a:lnTo>
                  <a:pt x="1584083" y="1863064"/>
                </a:lnTo>
                <a:lnTo>
                  <a:pt x="1546072" y="1886521"/>
                </a:lnTo>
                <a:lnTo>
                  <a:pt x="1506766" y="1908187"/>
                </a:lnTo>
                <a:lnTo>
                  <a:pt x="1466215" y="1927987"/>
                </a:lnTo>
                <a:lnTo>
                  <a:pt x="1424495" y="1945894"/>
                </a:lnTo>
                <a:lnTo>
                  <a:pt x="1381633" y="1961845"/>
                </a:lnTo>
                <a:lnTo>
                  <a:pt x="1337703" y="1975789"/>
                </a:lnTo>
                <a:lnTo>
                  <a:pt x="1292758" y="1987689"/>
                </a:lnTo>
                <a:lnTo>
                  <a:pt x="1246847" y="1997481"/>
                </a:lnTo>
                <a:lnTo>
                  <a:pt x="1200023" y="2005114"/>
                </a:lnTo>
                <a:lnTo>
                  <a:pt x="1152359" y="2010549"/>
                </a:lnTo>
                <a:lnTo>
                  <a:pt x="1103896" y="2013712"/>
                </a:lnTo>
                <a:lnTo>
                  <a:pt x="1054696" y="2014575"/>
                </a:lnTo>
                <a:lnTo>
                  <a:pt x="1001229" y="2021014"/>
                </a:lnTo>
                <a:lnTo>
                  <a:pt x="958037" y="2039010"/>
                </a:lnTo>
                <a:lnTo>
                  <a:pt x="926947" y="2066074"/>
                </a:lnTo>
                <a:lnTo>
                  <a:pt x="909789" y="2099716"/>
                </a:lnTo>
                <a:lnTo>
                  <a:pt x="908405" y="2137410"/>
                </a:lnTo>
                <a:lnTo>
                  <a:pt x="924648" y="2176678"/>
                </a:lnTo>
                <a:lnTo>
                  <a:pt x="956894" y="2208377"/>
                </a:lnTo>
                <a:lnTo>
                  <a:pt x="996670" y="2221839"/>
                </a:lnTo>
                <a:lnTo>
                  <a:pt x="1040460" y="2224506"/>
                </a:lnTo>
                <a:lnTo>
                  <a:pt x="1084795" y="2223820"/>
                </a:lnTo>
                <a:lnTo>
                  <a:pt x="1137704" y="2220938"/>
                </a:lnTo>
                <a:lnTo>
                  <a:pt x="1189596" y="2216302"/>
                </a:lnTo>
                <a:lnTo>
                  <a:pt x="1240459" y="2209901"/>
                </a:lnTo>
                <a:lnTo>
                  <a:pt x="1290281" y="2201748"/>
                </a:lnTo>
                <a:lnTo>
                  <a:pt x="1339049" y="2191804"/>
                </a:lnTo>
                <a:lnTo>
                  <a:pt x="1386763" y="2180082"/>
                </a:lnTo>
                <a:lnTo>
                  <a:pt x="1433398" y="2166582"/>
                </a:lnTo>
                <a:lnTo>
                  <a:pt x="1478940" y="2151265"/>
                </a:lnTo>
                <a:lnTo>
                  <a:pt x="1523377" y="2134158"/>
                </a:lnTo>
                <a:lnTo>
                  <a:pt x="1566722" y="2115235"/>
                </a:lnTo>
                <a:lnTo>
                  <a:pt x="1608924" y="2094484"/>
                </a:lnTo>
                <a:lnTo>
                  <a:pt x="1650009" y="2071916"/>
                </a:lnTo>
                <a:lnTo>
                  <a:pt x="1689938" y="2047494"/>
                </a:lnTo>
                <a:lnTo>
                  <a:pt x="1728711" y="2021243"/>
                </a:lnTo>
                <a:lnTo>
                  <a:pt x="1766316" y="1993138"/>
                </a:lnTo>
                <a:lnTo>
                  <a:pt x="1802739" y="1963166"/>
                </a:lnTo>
                <a:lnTo>
                  <a:pt x="1837982" y="1931339"/>
                </a:lnTo>
                <a:lnTo>
                  <a:pt x="1872005" y="1897621"/>
                </a:lnTo>
                <a:lnTo>
                  <a:pt x="1904822" y="1862035"/>
                </a:lnTo>
                <a:lnTo>
                  <a:pt x="1936407" y="1824558"/>
                </a:lnTo>
                <a:lnTo>
                  <a:pt x="1966747" y="1785175"/>
                </a:lnTo>
                <a:lnTo>
                  <a:pt x="1995843" y="1743887"/>
                </a:lnTo>
                <a:lnTo>
                  <a:pt x="2023681" y="1700682"/>
                </a:lnTo>
                <a:lnTo>
                  <a:pt x="2050237" y="1655559"/>
                </a:lnTo>
                <a:lnTo>
                  <a:pt x="2075522" y="1608505"/>
                </a:lnTo>
                <a:lnTo>
                  <a:pt x="2099043" y="1559166"/>
                </a:lnTo>
                <a:lnTo>
                  <a:pt x="2120049" y="1509953"/>
                </a:lnTo>
                <a:lnTo>
                  <a:pt x="2138565" y="1460881"/>
                </a:lnTo>
                <a:lnTo>
                  <a:pt x="2154656" y="1411986"/>
                </a:lnTo>
                <a:lnTo>
                  <a:pt x="2168334" y="1363294"/>
                </a:lnTo>
                <a:lnTo>
                  <a:pt x="2179663" y="1314831"/>
                </a:lnTo>
                <a:lnTo>
                  <a:pt x="2188667" y="1266609"/>
                </a:lnTo>
                <a:lnTo>
                  <a:pt x="2195385" y="1218679"/>
                </a:lnTo>
                <a:lnTo>
                  <a:pt x="2199856" y="1171054"/>
                </a:lnTo>
                <a:lnTo>
                  <a:pt x="2202129" y="1123759"/>
                </a:lnTo>
                <a:lnTo>
                  <a:pt x="2202230" y="1076833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372088" y="6409944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5" y="0"/>
                </a:moveTo>
                <a:lnTo>
                  <a:pt x="95390" y="7109"/>
                </a:lnTo>
                <a:lnTo>
                  <a:pt x="57113" y="26905"/>
                </a:lnTo>
                <a:lnTo>
                  <a:pt x="26919" y="57091"/>
                </a:lnTo>
                <a:lnTo>
                  <a:pt x="7114" y="95370"/>
                </a:lnTo>
                <a:lnTo>
                  <a:pt x="0" y="139445"/>
                </a:lnTo>
                <a:lnTo>
                  <a:pt x="7114" y="183521"/>
                </a:lnTo>
                <a:lnTo>
                  <a:pt x="26919" y="221800"/>
                </a:lnTo>
                <a:lnTo>
                  <a:pt x="57113" y="251986"/>
                </a:lnTo>
                <a:lnTo>
                  <a:pt x="95390" y="271782"/>
                </a:lnTo>
                <a:lnTo>
                  <a:pt x="139445" y="278891"/>
                </a:lnTo>
                <a:lnTo>
                  <a:pt x="183501" y="271782"/>
                </a:lnTo>
                <a:lnTo>
                  <a:pt x="221778" y="251986"/>
                </a:lnTo>
                <a:lnTo>
                  <a:pt x="251972" y="221800"/>
                </a:lnTo>
                <a:lnTo>
                  <a:pt x="271777" y="183521"/>
                </a:lnTo>
                <a:lnTo>
                  <a:pt x="278891" y="139445"/>
                </a:lnTo>
                <a:lnTo>
                  <a:pt x="271777" y="95370"/>
                </a:lnTo>
                <a:lnTo>
                  <a:pt x="251972" y="57091"/>
                </a:lnTo>
                <a:lnTo>
                  <a:pt x="221778" y="26905"/>
                </a:lnTo>
                <a:lnTo>
                  <a:pt x="183501" y="7109"/>
                </a:lnTo>
                <a:lnTo>
                  <a:pt x="139445" y="0"/>
                </a:lnTo>
                <a:close/>
              </a:path>
            </a:pathLst>
          </a:custGeom>
          <a:solidFill>
            <a:srgbClr val="007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92122" y="208154"/>
            <a:ext cx="9207754" cy="1262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44605" y="6490741"/>
            <a:ext cx="134620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16636" y="0"/>
            <a:ext cx="1257300" cy="94615"/>
          </a:xfrm>
          <a:custGeom>
            <a:avLst/>
            <a:gdLst/>
            <a:ahLst/>
            <a:cxnLst/>
            <a:rect l="l" t="t" r="r" b="b"/>
            <a:pathLst>
              <a:path w="1257300" h="94615">
                <a:moveTo>
                  <a:pt x="0" y="94488"/>
                </a:moveTo>
                <a:lnTo>
                  <a:pt x="1257300" y="94488"/>
                </a:lnTo>
                <a:lnTo>
                  <a:pt x="1257300" y="0"/>
                </a:lnTo>
                <a:lnTo>
                  <a:pt x="0" y="0"/>
                </a:lnTo>
                <a:lnTo>
                  <a:pt x="0" y="94488"/>
                </a:lnTo>
                <a:close/>
              </a:path>
            </a:pathLst>
          </a:custGeom>
          <a:solidFill>
            <a:srgbClr val="007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2008" y="6291616"/>
            <a:ext cx="1013760" cy="37928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769015" y="4487735"/>
            <a:ext cx="2202815" cy="2225040"/>
          </a:xfrm>
          <a:custGeom>
            <a:avLst/>
            <a:gdLst/>
            <a:ahLst/>
            <a:cxnLst/>
            <a:rect l="l" t="t" r="r" b="b"/>
            <a:pathLst>
              <a:path w="2202815" h="2225040">
                <a:moveTo>
                  <a:pt x="1580476" y="1120089"/>
                </a:moveTo>
                <a:lnTo>
                  <a:pt x="1576438" y="1040333"/>
                </a:lnTo>
                <a:lnTo>
                  <a:pt x="1567141" y="992822"/>
                </a:lnTo>
                <a:lnTo>
                  <a:pt x="1552638" y="947000"/>
                </a:lnTo>
                <a:lnTo>
                  <a:pt x="1534071" y="902792"/>
                </a:lnTo>
                <a:lnTo>
                  <a:pt x="1512544" y="860132"/>
                </a:lnTo>
                <a:lnTo>
                  <a:pt x="1489163" y="818959"/>
                </a:lnTo>
                <a:lnTo>
                  <a:pt x="1456563" y="782637"/>
                </a:lnTo>
                <a:lnTo>
                  <a:pt x="1422615" y="748461"/>
                </a:lnTo>
                <a:lnTo>
                  <a:pt x="1386687" y="717156"/>
                </a:lnTo>
                <a:lnTo>
                  <a:pt x="1348143" y="689495"/>
                </a:lnTo>
                <a:lnTo>
                  <a:pt x="1306347" y="666203"/>
                </a:lnTo>
                <a:lnTo>
                  <a:pt x="1260690" y="648017"/>
                </a:lnTo>
                <a:lnTo>
                  <a:pt x="1230693" y="635609"/>
                </a:lnTo>
                <a:lnTo>
                  <a:pt x="1199629" y="627862"/>
                </a:lnTo>
                <a:lnTo>
                  <a:pt x="1172425" y="635025"/>
                </a:lnTo>
                <a:lnTo>
                  <a:pt x="1154010" y="667321"/>
                </a:lnTo>
                <a:lnTo>
                  <a:pt x="1142771" y="701065"/>
                </a:lnTo>
                <a:lnTo>
                  <a:pt x="1131582" y="737260"/>
                </a:lnTo>
                <a:lnTo>
                  <a:pt x="1127912" y="773049"/>
                </a:lnTo>
                <a:lnTo>
                  <a:pt x="1139240" y="805561"/>
                </a:lnTo>
                <a:lnTo>
                  <a:pt x="1173060" y="831913"/>
                </a:lnTo>
                <a:lnTo>
                  <a:pt x="1221549" y="859053"/>
                </a:lnTo>
                <a:lnTo>
                  <a:pt x="1263053" y="889838"/>
                </a:lnTo>
                <a:lnTo>
                  <a:pt x="1297825" y="924648"/>
                </a:lnTo>
                <a:lnTo>
                  <a:pt x="1326134" y="963853"/>
                </a:lnTo>
                <a:lnTo>
                  <a:pt x="1348219" y="1007808"/>
                </a:lnTo>
                <a:lnTo>
                  <a:pt x="1364373" y="1056881"/>
                </a:lnTo>
                <a:lnTo>
                  <a:pt x="1374863" y="1111440"/>
                </a:lnTo>
                <a:lnTo>
                  <a:pt x="1390230" y="1153210"/>
                </a:lnTo>
                <a:lnTo>
                  <a:pt x="1417967" y="1174445"/>
                </a:lnTo>
                <a:lnTo>
                  <a:pt x="1453629" y="1181900"/>
                </a:lnTo>
                <a:lnTo>
                  <a:pt x="1492770" y="1182306"/>
                </a:lnTo>
                <a:lnTo>
                  <a:pt x="1530946" y="1182395"/>
                </a:lnTo>
                <a:lnTo>
                  <a:pt x="1564055" y="1174610"/>
                </a:lnTo>
                <a:lnTo>
                  <a:pt x="1577962" y="1151128"/>
                </a:lnTo>
                <a:lnTo>
                  <a:pt x="1580476" y="1120089"/>
                </a:lnTo>
                <a:close/>
              </a:path>
              <a:path w="2202815" h="2225040">
                <a:moveTo>
                  <a:pt x="1902345" y="1120787"/>
                </a:moveTo>
                <a:lnTo>
                  <a:pt x="1901405" y="1074610"/>
                </a:lnTo>
                <a:lnTo>
                  <a:pt x="1897761" y="1028458"/>
                </a:lnTo>
                <a:lnTo>
                  <a:pt x="1891423" y="982433"/>
                </a:lnTo>
                <a:lnTo>
                  <a:pt x="1882381" y="936625"/>
                </a:lnTo>
                <a:lnTo>
                  <a:pt x="1870621" y="891133"/>
                </a:lnTo>
                <a:lnTo>
                  <a:pt x="1856143" y="846074"/>
                </a:lnTo>
                <a:lnTo>
                  <a:pt x="1838934" y="801522"/>
                </a:lnTo>
                <a:lnTo>
                  <a:pt x="1818995" y="757593"/>
                </a:lnTo>
                <a:lnTo>
                  <a:pt x="1796300" y="714375"/>
                </a:lnTo>
                <a:lnTo>
                  <a:pt x="1770862" y="671982"/>
                </a:lnTo>
                <a:lnTo>
                  <a:pt x="1742655" y="630491"/>
                </a:lnTo>
                <a:lnTo>
                  <a:pt x="1713255" y="592188"/>
                </a:lnTo>
                <a:lnTo>
                  <a:pt x="1681975" y="556018"/>
                </a:lnTo>
                <a:lnTo>
                  <a:pt x="1648929" y="522008"/>
                </a:lnTo>
                <a:lnTo>
                  <a:pt x="1614220" y="490194"/>
                </a:lnTo>
                <a:lnTo>
                  <a:pt x="1578000" y="460590"/>
                </a:lnTo>
                <a:lnTo>
                  <a:pt x="1540370" y="433247"/>
                </a:lnTo>
                <a:lnTo>
                  <a:pt x="1501457" y="408165"/>
                </a:lnTo>
                <a:lnTo>
                  <a:pt x="1461376" y="385381"/>
                </a:lnTo>
                <a:lnTo>
                  <a:pt x="1420253" y="364934"/>
                </a:lnTo>
                <a:lnTo>
                  <a:pt x="1378204" y="346837"/>
                </a:lnTo>
                <a:lnTo>
                  <a:pt x="1335354" y="331127"/>
                </a:lnTo>
                <a:lnTo>
                  <a:pt x="1291831" y="317830"/>
                </a:lnTo>
                <a:lnTo>
                  <a:pt x="1247736" y="306971"/>
                </a:lnTo>
                <a:lnTo>
                  <a:pt x="1203210" y="298577"/>
                </a:lnTo>
                <a:lnTo>
                  <a:pt x="1158367" y="292671"/>
                </a:lnTo>
                <a:lnTo>
                  <a:pt x="1113320" y="289293"/>
                </a:lnTo>
                <a:lnTo>
                  <a:pt x="1068209" y="288467"/>
                </a:lnTo>
                <a:lnTo>
                  <a:pt x="1023137" y="290207"/>
                </a:lnTo>
                <a:lnTo>
                  <a:pt x="978230" y="294551"/>
                </a:lnTo>
                <a:lnTo>
                  <a:pt x="933602" y="301536"/>
                </a:lnTo>
                <a:lnTo>
                  <a:pt x="889393" y="311175"/>
                </a:lnTo>
                <a:lnTo>
                  <a:pt x="845705" y="323507"/>
                </a:lnTo>
                <a:lnTo>
                  <a:pt x="802665" y="338543"/>
                </a:lnTo>
                <a:lnTo>
                  <a:pt x="760399" y="356323"/>
                </a:lnTo>
                <a:lnTo>
                  <a:pt x="719035" y="376872"/>
                </a:lnTo>
                <a:lnTo>
                  <a:pt x="678599" y="398424"/>
                </a:lnTo>
                <a:lnTo>
                  <a:pt x="644906" y="424459"/>
                </a:lnTo>
                <a:lnTo>
                  <a:pt x="629107" y="460222"/>
                </a:lnTo>
                <a:lnTo>
                  <a:pt x="642327" y="510984"/>
                </a:lnTo>
                <a:lnTo>
                  <a:pt x="672007" y="553542"/>
                </a:lnTo>
                <a:lnTo>
                  <a:pt x="706488" y="578878"/>
                </a:lnTo>
                <a:lnTo>
                  <a:pt x="749300" y="584390"/>
                </a:lnTo>
                <a:lnTo>
                  <a:pt x="803998" y="567499"/>
                </a:lnTo>
                <a:lnTo>
                  <a:pt x="852068" y="547192"/>
                </a:lnTo>
                <a:lnTo>
                  <a:pt x="900455" y="530733"/>
                </a:lnTo>
                <a:lnTo>
                  <a:pt x="948994" y="518096"/>
                </a:lnTo>
                <a:lnTo>
                  <a:pt x="997508" y="509219"/>
                </a:lnTo>
                <a:lnTo>
                  <a:pt x="1045819" y="504050"/>
                </a:lnTo>
                <a:lnTo>
                  <a:pt x="1093749" y="502526"/>
                </a:lnTo>
                <a:lnTo>
                  <a:pt x="1141145" y="504609"/>
                </a:lnTo>
                <a:lnTo>
                  <a:pt x="1187805" y="510247"/>
                </a:lnTo>
                <a:lnTo>
                  <a:pt x="1233589" y="519366"/>
                </a:lnTo>
                <a:lnTo>
                  <a:pt x="1278293" y="531939"/>
                </a:lnTo>
                <a:lnTo>
                  <a:pt x="1321765" y="547903"/>
                </a:lnTo>
                <a:lnTo>
                  <a:pt x="1363814" y="567207"/>
                </a:lnTo>
                <a:lnTo>
                  <a:pt x="1404289" y="589788"/>
                </a:lnTo>
                <a:lnTo>
                  <a:pt x="1442999" y="615607"/>
                </a:lnTo>
                <a:lnTo>
                  <a:pt x="1479778" y="644601"/>
                </a:lnTo>
                <a:lnTo>
                  <a:pt x="1514449" y="676719"/>
                </a:lnTo>
                <a:lnTo>
                  <a:pt x="1546847" y="711911"/>
                </a:lnTo>
                <a:lnTo>
                  <a:pt x="1576793" y="750125"/>
                </a:lnTo>
                <a:lnTo>
                  <a:pt x="1604225" y="790194"/>
                </a:lnTo>
                <a:lnTo>
                  <a:pt x="1628051" y="831697"/>
                </a:lnTo>
                <a:lnTo>
                  <a:pt x="1648294" y="874445"/>
                </a:lnTo>
                <a:lnTo>
                  <a:pt x="1664931" y="918248"/>
                </a:lnTo>
                <a:lnTo>
                  <a:pt x="1677974" y="962926"/>
                </a:lnTo>
                <a:lnTo>
                  <a:pt x="1687410" y="1008278"/>
                </a:lnTo>
                <a:lnTo>
                  <a:pt x="1693252" y="1054125"/>
                </a:lnTo>
                <a:lnTo>
                  <a:pt x="1695488" y="1100277"/>
                </a:lnTo>
                <a:lnTo>
                  <a:pt x="1694116" y="1146543"/>
                </a:lnTo>
                <a:lnTo>
                  <a:pt x="1689150" y="1192733"/>
                </a:lnTo>
                <a:lnTo>
                  <a:pt x="1680565" y="1238669"/>
                </a:lnTo>
                <a:lnTo>
                  <a:pt x="1668386" y="1284160"/>
                </a:lnTo>
                <a:lnTo>
                  <a:pt x="1652600" y="1329004"/>
                </a:lnTo>
                <a:lnTo>
                  <a:pt x="1633194" y="1373022"/>
                </a:lnTo>
                <a:lnTo>
                  <a:pt x="1610194" y="1416024"/>
                </a:lnTo>
                <a:lnTo>
                  <a:pt x="1583575" y="1457820"/>
                </a:lnTo>
                <a:lnTo>
                  <a:pt x="1553349" y="1498231"/>
                </a:lnTo>
                <a:lnTo>
                  <a:pt x="1519516" y="1537055"/>
                </a:lnTo>
                <a:lnTo>
                  <a:pt x="1486801" y="1577733"/>
                </a:lnTo>
                <a:lnTo>
                  <a:pt x="1471320" y="1615046"/>
                </a:lnTo>
                <a:lnTo>
                  <a:pt x="1472044" y="1649984"/>
                </a:lnTo>
                <a:lnTo>
                  <a:pt x="1487906" y="1683562"/>
                </a:lnTo>
                <a:lnTo>
                  <a:pt x="1517865" y="1716773"/>
                </a:lnTo>
                <a:lnTo>
                  <a:pt x="1556283" y="1742084"/>
                </a:lnTo>
                <a:lnTo>
                  <a:pt x="1589887" y="1743621"/>
                </a:lnTo>
                <a:lnTo>
                  <a:pt x="1619859" y="1728609"/>
                </a:lnTo>
                <a:lnTo>
                  <a:pt x="1673694" y="1677835"/>
                </a:lnTo>
                <a:lnTo>
                  <a:pt x="1706956" y="1640420"/>
                </a:lnTo>
                <a:lnTo>
                  <a:pt x="1737652" y="1601736"/>
                </a:lnTo>
                <a:lnTo>
                  <a:pt x="1765744" y="1561871"/>
                </a:lnTo>
                <a:lnTo>
                  <a:pt x="1791233" y="1520939"/>
                </a:lnTo>
                <a:lnTo>
                  <a:pt x="1814118" y="1479042"/>
                </a:lnTo>
                <a:lnTo>
                  <a:pt x="1834388" y="1436268"/>
                </a:lnTo>
                <a:lnTo>
                  <a:pt x="1852041" y="1392720"/>
                </a:lnTo>
                <a:lnTo>
                  <a:pt x="1867052" y="1348498"/>
                </a:lnTo>
                <a:lnTo>
                  <a:pt x="1879422" y="1303705"/>
                </a:lnTo>
                <a:lnTo>
                  <a:pt x="1889150" y="1258443"/>
                </a:lnTo>
                <a:lnTo>
                  <a:pt x="1896224" y="1212799"/>
                </a:lnTo>
                <a:lnTo>
                  <a:pt x="1900618" y="1166876"/>
                </a:lnTo>
                <a:lnTo>
                  <a:pt x="1902345" y="1120787"/>
                </a:lnTo>
                <a:close/>
              </a:path>
              <a:path w="2202815" h="2225040">
                <a:moveTo>
                  <a:pt x="2202230" y="1076833"/>
                </a:moveTo>
                <a:lnTo>
                  <a:pt x="2200211" y="1030274"/>
                </a:lnTo>
                <a:lnTo>
                  <a:pt x="2196109" y="984135"/>
                </a:lnTo>
                <a:lnTo>
                  <a:pt x="2189962" y="938441"/>
                </a:lnTo>
                <a:lnTo>
                  <a:pt x="2181809" y="893203"/>
                </a:lnTo>
                <a:lnTo>
                  <a:pt x="2171674" y="848448"/>
                </a:lnTo>
                <a:lnTo>
                  <a:pt x="2159622" y="804227"/>
                </a:lnTo>
                <a:lnTo>
                  <a:pt x="2145690" y="760526"/>
                </a:lnTo>
                <a:lnTo>
                  <a:pt x="2129891" y="717410"/>
                </a:lnTo>
                <a:lnTo>
                  <a:pt x="2112302" y="674878"/>
                </a:lnTo>
                <a:lnTo>
                  <a:pt x="2092921" y="632980"/>
                </a:lnTo>
                <a:lnTo>
                  <a:pt x="2071827" y="591718"/>
                </a:lnTo>
                <a:lnTo>
                  <a:pt x="2049030" y="551129"/>
                </a:lnTo>
                <a:lnTo>
                  <a:pt x="2024595" y="511238"/>
                </a:lnTo>
                <a:lnTo>
                  <a:pt x="1992642" y="469290"/>
                </a:lnTo>
                <a:lnTo>
                  <a:pt x="1959610" y="429056"/>
                </a:lnTo>
                <a:lnTo>
                  <a:pt x="1925523" y="390550"/>
                </a:lnTo>
                <a:lnTo>
                  <a:pt x="1890445" y="353796"/>
                </a:lnTo>
                <a:lnTo>
                  <a:pt x="1854415" y="318782"/>
                </a:lnTo>
                <a:lnTo>
                  <a:pt x="1817471" y="285546"/>
                </a:lnTo>
                <a:lnTo>
                  <a:pt x="1779676" y="254076"/>
                </a:lnTo>
                <a:lnTo>
                  <a:pt x="1741055" y="224383"/>
                </a:lnTo>
                <a:lnTo>
                  <a:pt x="1701673" y="196494"/>
                </a:lnTo>
                <a:lnTo>
                  <a:pt x="1661566" y="170408"/>
                </a:lnTo>
                <a:lnTo>
                  <a:pt x="1620786" y="146126"/>
                </a:lnTo>
                <a:lnTo>
                  <a:pt x="1579359" y="123672"/>
                </a:lnTo>
                <a:lnTo>
                  <a:pt x="1537360" y="103060"/>
                </a:lnTo>
                <a:lnTo>
                  <a:pt x="1494815" y="84289"/>
                </a:lnTo>
                <a:lnTo>
                  <a:pt x="1451775" y="67373"/>
                </a:lnTo>
                <a:lnTo>
                  <a:pt x="1408290" y="52311"/>
                </a:lnTo>
                <a:lnTo>
                  <a:pt x="1364399" y="39141"/>
                </a:lnTo>
                <a:lnTo>
                  <a:pt x="1320152" y="27838"/>
                </a:lnTo>
                <a:lnTo>
                  <a:pt x="1275600" y="18440"/>
                </a:lnTo>
                <a:lnTo>
                  <a:pt x="1230769" y="10947"/>
                </a:lnTo>
                <a:lnTo>
                  <a:pt x="1185735" y="5372"/>
                </a:lnTo>
                <a:lnTo>
                  <a:pt x="1140523" y="1714"/>
                </a:lnTo>
                <a:lnTo>
                  <a:pt x="1095171" y="0"/>
                </a:lnTo>
                <a:lnTo>
                  <a:pt x="1049756" y="228"/>
                </a:lnTo>
                <a:lnTo>
                  <a:pt x="1004290" y="2425"/>
                </a:lnTo>
                <a:lnTo>
                  <a:pt x="958850" y="6578"/>
                </a:lnTo>
                <a:lnTo>
                  <a:pt x="913447" y="12700"/>
                </a:lnTo>
                <a:lnTo>
                  <a:pt x="868159" y="20815"/>
                </a:lnTo>
                <a:lnTo>
                  <a:pt x="823010" y="30924"/>
                </a:lnTo>
                <a:lnTo>
                  <a:pt x="778065" y="43053"/>
                </a:lnTo>
                <a:lnTo>
                  <a:pt x="733361" y="57188"/>
                </a:lnTo>
                <a:lnTo>
                  <a:pt x="688936" y="73342"/>
                </a:lnTo>
                <a:lnTo>
                  <a:pt x="640930" y="92849"/>
                </a:lnTo>
                <a:lnTo>
                  <a:pt x="594550" y="113880"/>
                </a:lnTo>
                <a:lnTo>
                  <a:pt x="549795" y="136461"/>
                </a:lnTo>
                <a:lnTo>
                  <a:pt x="506641" y="160566"/>
                </a:lnTo>
                <a:lnTo>
                  <a:pt x="465099" y="186194"/>
                </a:lnTo>
                <a:lnTo>
                  <a:pt x="425183" y="213334"/>
                </a:lnTo>
                <a:lnTo>
                  <a:pt x="386867" y="241985"/>
                </a:lnTo>
                <a:lnTo>
                  <a:pt x="350164" y="272148"/>
                </a:lnTo>
                <a:lnTo>
                  <a:pt x="315074" y="303809"/>
                </a:lnTo>
                <a:lnTo>
                  <a:pt x="281584" y="336969"/>
                </a:lnTo>
                <a:lnTo>
                  <a:pt x="249707" y="371602"/>
                </a:lnTo>
                <a:lnTo>
                  <a:pt x="219443" y="407720"/>
                </a:lnTo>
                <a:lnTo>
                  <a:pt x="190779" y="445312"/>
                </a:lnTo>
                <a:lnTo>
                  <a:pt x="163715" y="484378"/>
                </a:lnTo>
                <a:lnTo>
                  <a:pt x="138252" y="524903"/>
                </a:lnTo>
                <a:lnTo>
                  <a:pt x="114401" y="566877"/>
                </a:lnTo>
                <a:lnTo>
                  <a:pt x="92151" y="610311"/>
                </a:lnTo>
                <a:lnTo>
                  <a:pt x="71501" y="655180"/>
                </a:lnTo>
                <a:lnTo>
                  <a:pt x="52438" y="701484"/>
                </a:lnTo>
                <a:lnTo>
                  <a:pt x="34988" y="749223"/>
                </a:lnTo>
                <a:lnTo>
                  <a:pt x="19138" y="798385"/>
                </a:lnTo>
                <a:lnTo>
                  <a:pt x="6959" y="833907"/>
                </a:lnTo>
                <a:lnTo>
                  <a:pt x="0" y="869683"/>
                </a:lnTo>
                <a:lnTo>
                  <a:pt x="3949" y="903122"/>
                </a:lnTo>
                <a:lnTo>
                  <a:pt x="24523" y="931621"/>
                </a:lnTo>
                <a:lnTo>
                  <a:pt x="67398" y="952563"/>
                </a:lnTo>
                <a:lnTo>
                  <a:pt x="123698" y="959408"/>
                </a:lnTo>
                <a:lnTo>
                  <a:pt x="166039" y="946302"/>
                </a:lnTo>
                <a:lnTo>
                  <a:pt x="195478" y="913980"/>
                </a:lnTo>
                <a:lnTo>
                  <a:pt x="213067" y="863155"/>
                </a:lnTo>
                <a:lnTo>
                  <a:pt x="216217" y="849947"/>
                </a:lnTo>
                <a:lnTo>
                  <a:pt x="220726" y="837247"/>
                </a:lnTo>
                <a:lnTo>
                  <a:pt x="230212" y="814006"/>
                </a:lnTo>
                <a:lnTo>
                  <a:pt x="247192" y="768908"/>
                </a:lnTo>
                <a:lnTo>
                  <a:pt x="266268" y="725220"/>
                </a:lnTo>
                <a:lnTo>
                  <a:pt x="287362" y="682980"/>
                </a:lnTo>
                <a:lnTo>
                  <a:pt x="310388" y="642251"/>
                </a:lnTo>
                <a:lnTo>
                  <a:pt x="335292" y="603072"/>
                </a:lnTo>
                <a:lnTo>
                  <a:pt x="361988" y="565467"/>
                </a:lnTo>
                <a:lnTo>
                  <a:pt x="390398" y="529501"/>
                </a:lnTo>
                <a:lnTo>
                  <a:pt x="420471" y="495198"/>
                </a:lnTo>
                <a:lnTo>
                  <a:pt x="452107" y="462622"/>
                </a:lnTo>
                <a:lnTo>
                  <a:pt x="485254" y="431800"/>
                </a:lnTo>
                <a:lnTo>
                  <a:pt x="519836" y="402767"/>
                </a:lnTo>
                <a:lnTo>
                  <a:pt x="555777" y="375577"/>
                </a:lnTo>
                <a:lnTo>
                  <a:pt x="593013" y="350278"/>
                </a:lnTo>
                <a:lnTo>
                  <a:pt x="631444" y="326898"/>
                </a:lnTo>
                <a:lnTo>
                  <a:pt x="671029" y="305498"/>
                </a:lnTo>
                <a:lnTo>
                  <a:pt x="711669" y="286105"/>
                </a:lnTo>
                <a:lnTo>
                  <a:pt x="753313" y="268770"/>
                </a:lnTo>
                <a:lnTo>
                  <a:pt x="795883" y="253517"/>
                </a:lnTo>
                <a:lnTo>
                  <a:pt x="839292" y="240411"/>
                </a:lnTo>
                <a:lnTo>
                  <a:pt x="883488" y="229489"/>
                </a:lnTo>
                <a:lnTo>
                  <a:pt x="928382" y="220789"/>
                </a:lnTo>
                <a:lnTo>
                  <a:pt x="973912" y="214363"/>
                </a:lnTo>
                <a:lnTo>
                  <a:pt x="1019987" y="210235"/>
                </a:lnTo>
                <a:lnTo>
                  <a:pt x="1066558" y="208470"/>
                </a:lnTo>
                <a:lnTo>
                  <a:pt x="1113548" y="209092"/>
                </a:lnTo>
                <a:lnTo>
                  <a:pt x="1160868" y="212153"/>
                </a:lnTo>
                <a:lnTo>
                  <a:pt x="1208455" y="217690"/>
                </a:lnTo>
                <a:lnTo>
                  <a:pt x="1256245" y="225742"/>
                </a:lnTo>
                <a:lnTo>
                  <a:pt x="1303769" y="236105"/>
                </a:lnTo>
                <a:lnTo>
                  <a:pt x="1350264" y="248932"/>
                </a:lnTo>
                <a:lnTo>
                  <a:pt x="1395653" y="264160"/>
                </a:lnTo>
                <a:lnTo>
                  <a:pt x="1439887" y="281711"/>
                </a:lnTo>
                <a:lnTo>
                  <a:pt x="1482890" y="301498"/>
                </a:lnTo>
                <a:lnTo>
                  <a:pt x="1524609" y="323443"/>
                </a:lnTo>
                <a:lnTo>
                  <a:pt x="1564957" y="347459"/>
                </a:lnTo>
                <a:lnTo>
                  <a:pt x="1603895" y="373494"/>
                </a:lnTo>
                <a:lnTo>
                  <a:pt x="1641335" y="401434"/>
                </a:lnTo>
                <a:lnTo>
                  <a:pt x="1677225" y="431228"/>
                </a:lnTo>
                <a:lnTo>
                  <a:pt x="1711490" y="462788"/>
                </a:lnTo>
                <a:lnTo>
                  <a:pt x="1744078" y="496023"/>
                </a:lnTo>
                <a:lnTo>
                  <a:pt x="1774913" y="530860"/>
                </a:lnTo>
                <a:lnTo>
                  <a:pt x="1803933" y="567232"/>
                </a:lnTo>
                <a:lnTo>
                  <a:pt x="1831073" y="605040"/>
                </a:lnTo>
                <a:lnTo>
                  <a:pt x="1856270" y="644220"/>
                </a:lnTo>
                <a:lnTo>
                  <a:pt x="1879447" y="684682"/>
                </a:lnTo>
                <a:lnTo>
                  <a:pt x="1900567" y="726363"/>
                </a:lnTo>
                <a:lnTo>
                  <a:pt x="1919528" y="769162"/>
                </a:lnTo>
                <a:lnTo>
                  <a:pt x="1936292" y="813003"/>
                </a:lnTo>
                <a:lnTo>
                  <a:pt x="1950783" y="857821"/>
                </a:lnTo>
                <a:lnTo>
                  <a:pt x="1962937" y="903528"/>
                </a:lnTo>
                <a:lnTo>
                  <a:pt x="1972678" y="950048"/>
                </a:lnTo>
                <a:lnTo>
                  <a:pt x="1979968" y="997292"/>
                </a:lnTo>
                <a:lnTo>
                  <a:pt x="1984717" y="1045197"/>
                </a:lnTo>
                <a:lnTo>
                  <a:pt x="1986876" y="1093673"/>
                </a:lnTo>
                <a:lnTo>
                  <a:pt x="1986368" y="1142631"/>
                </a:lnTo>
                <a:lnTo>
                  <a:pt x="1983511" y="1190675"/>
                </a:lnTo>
                <a:lnTo>
                  <a:pt x="1978304" y="1237881"/>
                </a:lnTo>
                <a:lnTo>
                  <a:pt x="1970811" y="1284198"/>
                </a:lnTo>
                <a:lnTo>
                  <a:pt x="1961070" y="1329588"/>
                </a:lnTo>
                <a:lnTo>
                  <a:pt x="1949157" y="1373974"/>
                </a:lnTo>
                <a:lnTo>
                  <a:pt x="1935099" y="1417320"/>
                </a:lnTo>
                <a:lnTo>
                  <a:pt x="1918982" y="1459572"/>
                </a:lnTo>
                <a:lnTo>
                  <a:pt x="1900847" y="1500682"/>
                </a:lnTo>
                <a:lnTo>
                  <a:pt x="1880743" y="1540611"/>
                </a:lnTo>
                <a:lnTo>
                  <a:pt x="1858733" y="1579283"/>
                </a:lnTo>
                <a:lnTo>
                  <a:pt x="1834883" y="1616671"/>
                </a:lnTo>
                <a:lnTo>
                  <a:pt x="1809229" y="1652701"/>
                </a:lnTo>
                <a:lnTo>
                  <a:pt x="1781848" y="1687347"/>
                </a:lnTo>
                <a:lnTo>
                  <a:pt x="1752765" y="1720545"/>
                </a:lnTo>
                <a:lnTo>
                  <a:pt x="1722069" y="1752244"/>
                </a:lnTo>
                <a:lnTo>
                  <a:pt x="1689785" y="1782394"/>
                </a:lnTo>
                <a:lnTo>
                  <a:pt x="1656003" y="1810956"/>
                </a:lnTo>
                <a:lnTo>
                  <a:pt x="1620748" y="1837867"/>
                </a:lnTo>
                <a:lnTo>
                  <a:pt x="1584083" y="1863064"/>
                </a:lnTo>
                <a:lnTo>
                  <a:pt x="1546072" y="1886521"/>
                </a:lnTo>
                <a:lnTo>
                  <a:pt x="1506766" y="1908187"/>
                </a:lnTo>
                <a:lnTo>
                  <a:pt x="1466215" y="1927987"/>
                </a:lnTo>
                <a:lnTo>
                  <a:pt x="1424495" y="1945894"/>
                </a:lnTo>
                <a:lnTo>
                  <a:pt x="1381633" y="1961845"/>
                </a:lnTo>
                <a:lnTo>
                  <a:pt x="1337703" y="1975789"/>
                </a:lnTo>
                <a:lnTo>
                  <a:pt x="1292758" y="1987689"/>
                </a:lnTo>
                <a:lnTo>
                  <a:pt x="1246847" y="1997481"/>
                </a:lnTo>
                <a:lnTo>
                  <a:pt x="1200023" y="2005114"/>
                </a:lnTo>
                <a:lnTo>
                  <a:pt x="1152359" y="2010549"/>
                </a:lnTo>
                <a:lnTo>
                  <a:pt x="1103896" y="2013712"/>
                </a:lnTo>
                <a:lnTo>
                  <a:pt x="1054696" y="2014575"/>
                </a:lnTo>
                <a:lnTo>
                  <a:pt x="1001229" y="2021014"/>
                </a:lnTo>
                <a:lnTo>
                  <a:pt x="958037" y="2039010"/>
                </a:lnTo>
                <a:lnTo>
                  <a:pt x="926947" y="2066074"/>
                </a:lnTo>
                <a:lnTo>
                  <a:pt x="909789" y="2099716"/>
                </a:lnTo>
                <a:lnTo>
                  <a:pt x="908405" y="2137410"/>
                </a:lnTo>
                <a:lnTo>
                  <a:pt x="924648" y="2176678"/>
                </a:lnTo>
                <a:lnTo>
                  <a:pt x="956894" y="2208377"/>
                </a:lnTo>
                <a:lnTo>
                  <a:pt x="996670" y="2221839"/>
                </a:lnTo>
                <a:lnTo>
                  <a:pt x="1040460" y="2224506"/>
                </a:lnTo>
                <a:lnTo>
                  <a:pt x="1084795" y="2223820"/>
                </a:lnTo>
                <a:lnTo>
                  <a:pt x="1137704" y="2220938"/>
                </a:lnTo>
                <a:lnTo>
                  <a:pt x="1189596" y="2216302"/>
                </a:lnTo>
                <a:lnTo>
                  <a:pt x="1240459" y="2209901"/>
                </a:lnTo>
                <a:lnTo>
                  <a:pt x="1290281" y="2201748"/>
                </a:lnTo>
                <a:lnTo>
                  <a:pt x="1339049" y="2191804"/>
                </a:lnTo>
                <a:lnTo>
                  <a:pt x="1386763" y="2180082"/>
                </a:lnTo>
                <a:lnTo>
                  <a:pt x="1433398" y="2166582"/>
                </a:lnTo>
                <a:lnTo>
                  <a:pt x="1478940" y="2151265"/>
                </a:lnTo>
                <a:lnTo>
                  <a:pt x="1523377" y="2134158"/>
                </a:lnTo>
                <a:lnTo>
                  <a:pt x="1566722" y="2115235"/>
                </a:lnTo>
                <a:lnTo>
                  <a:pt x="1608924" y="2094484"/>
                </a:lnTo>
                <a:lnTo>
                  <a:pt x="1650009" y="2071916"/>
                </a:lnTo>
                <a:lnTo>
                  <a:pt x="1689938" y="2047494"/>
                </a:lnTo>
                <a:lnTo>
                  <a:pt x="1728711" y="2021243"/>
                </a:lnTo>
                <a:lnTo>
                  <a:pt x="1766316" y="1993138"/>
                </a:lnTo>
                <a:lnTo>
                  <a:pt x="1802739" y="1963166"/>
                </a:lnTo>
                <a:lnTo>
                  <a:pt x="1837982" y="1931339"/>
                </a:lnTo>
                <a:lnTo>
                  <a:pt x="1872005" y="1897621"/>
                </a:lnTo>
                <a:lnTo>
                  <a:pt x="1904822" y="1862035"/>
                </a:lnTo>
                <a:lnTo>
                  <a:pt x="1936407" y="1824558"/>
                </a:lnTo>
                <a:lnTo>
                  <a:pt x="1966747" y="1785175"/>
                </a:lnTo>
                <a:lnTo>
                  <a:pt x="1995843" y="1743887"/>
                </a:lnTo>
                <a:lnTo>
                  <a:pt x="2023681" y="1700682"/>
                </a:lnTo>
                <a:lnTo>
                  <a:pt x="2050237" y="1655559"/>
                </a:lnTo>
                <a:lnTo>
                  <a:pt x="2075522" y="1608505"/>
                </a:lnTo>
                <a:lnTo>
                  <a:pt x="2099043" y="1559166"/>
                </a:lnTo>
                <a:lnTo>
                  <a:pt x="2120049" y="1509953"/>
                </a:lnTo>
                <a:lnTo>
                  <a:pt x="2138565" y="1460881"/>
                </a:lnTo>
                <a:lnTo>
                  <a:pt x="2154656" y="1411986"/>
                </a:lnTo>
                <a:lnTo>
                  <a:pt x="2168334" y="1363294"/>
                </a:lnTo>
                <a:lnTo>
                  <a:pt x="2179663" y="1314831"/>
                </a:lnTo>
                <a:lnTo>
                  <a:pt x="2188667" y="1266609"/>
                </a:lnTo>
                <a:lnTo>
                  <a:pt x="2195385" y="1218679"/>
                </a:lnTo>
                <a:lnTo>
                  <a:pt x="2199856" y="1171054"/>
                </a:lnTo>
                <a:lnTo>
                  <a:pt x="2202129" y="1123759"/>
                </a:lnTo>
                <a:lnTo>
                  <a:pt x="2202230" y="1076833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372088" y="6409944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5" y="0"/>
                </a:moveTo>
                <a:lnTo>
                  <a:pt x="95390" y="7109"/>
                </a:lnTo>
                <a:lnTo>
                  <a:pt x="57113" y="26905"/>
                </a:lnTo>
                <a:lnTo>
                  <a:pt x="26919" y="57091"/>
                </a:lnTo>
                <a:lnTo>
                  <a:pt x="7114" y="95370"/>
                </a:lnTo>
                <a:lnTo>
                  <a:pt x="0" y="139445"/>
                </a:lnTo>
                <a:lnTo>
                  <a:pt x="7114" y="183521"/>
                </a:lnTo>
                <a:lnTo>
                  <a:pt x="26919" y="221800"/>
                </a:lnTo>
                <a:lnTo>
                  <a:pt x="57113" y="251986"/>
                </a:lnTo>
                <a:lnTo>
                  <a:pt x="95390" y="271782"/>
                </a:lnTo>
                <a:lnTo>
                  <a:pt x="139445" y="278891"/>
                </a:lnTo>
                <a:lnTo>
                  <a:pt x="183501" y="271782"/>
                </a:lnTo>
                <a:lnTo>
                  <a:pt x="221778" y="251986"/>
                </a:lnTo>
                <a:lnTo>
                  <a:pt x="251972" y="221800"/>
                </a:lnTo>
                <a:lnTo>
                  <a:pt x="271777" y="183521"/>
                </a:lnTo>
                <a:lnTo>
                  <a:pt x="278891" y="139445"/>
                </a:lnTo>
                <a:lnTo>
                  <a:pt x="271777" y="95370"/>
                </a:lnTo>
                <a:lnTo>
                  <a:pt x="251972" y="57091"/>
                </a:lnTo>
                <a:lnTo>
                  <a:pt x="221778" y="26905"/>
                </a:lnTo>
                <a:lnTo>
                  <a:pt x="183501" y="7109"/>
                </a:lnTo>
                <a:lnTo>
                  <a:pt x="139445" y="0"/>
                </a:lnTo>
                <a:close/>
              </a:path>
            </a:pathLst>
          </a:custGeom>
          <a:solidFill>
            <a:srgbClr val="007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92122" y="208154"/>
            <a:ext cx="9207754" cy="1262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44605" y="6490741"/>
            <a:ext cx="134620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16636" y="0"/>
            <a:ext cx="1257300" cy="94615"/>
          </a:xfrm>
          <a:custGeom>
            <a:avLst/>
            <a:gdLst/>
            <a:ahLst/>
            <a:cxnLst/>
            <a:rect l="l" t="t" r="r" b="b"/>
            <a:pathLst>
              <a:path w="1257300" h="94615">
                <a:moveTo>
                  <a:pt x="0" y="94488"/>
                </a:moveTo>
                <a:lnTo>
                  <a:pt x="1257300" y="94488"/>
                </a:lnTo>
                <a:lnTo>
                  <a:pt x="1257300" y="0"/>
                </a:lnTo>
                <a:lnTo>
                  <a:pt x="0" y="0"/>
                </a:lnTo>
                <a:lnTo>
                  <a:pt x="0" y="94488"/>
                </a:lnTo>
                <a:close/>
              </a:path>
            </a:pathLst>
          </a:custGeom>
          <a:solidFill>
            <a:srgbClr val="007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2008" y="6291616"/>
            <a:ext cx="1013760" cy="37928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769015" y="4487735"/>
            <a:ext cx="2202815" cy="2225040"/>
          </a:xfrm>
          <a:custGeom>
            <a:avLst/>
            <a:gdLst/>
            <a:ahLst/>
            <a:cxnLst/>
            <a:rect l="l" t="t" r="r" b="b"/>
            <a:pathLst>
              <a:path w="2202815" h="2225040">
                <a:moveTo>
                  <a:pt x="1580476" y="1120089"/>
                </a:moveTo>
                <a:lnTo>
                  <a:pt x="1576438" y="1040333"/>
                </a:lnTo>
                <a:lnTo>
                  <a:pt x="1567141" y="992822"/>
                </a:lnTo>
                <a:lnTo>
                  <a:pt x="1552638" y="947000"/>
                </a:lnTo>
                <a:lnTo>
                  <a:pt x="1534071" y="902792"/>
                </a:lnTo>
                <a:lnTo>
                  <a:pt x="1512544" y="860132"/>
                </a:lnTo>
                <a:lnTo>
                  <a:pt x="1489163" y="818959"/>
                </a:lnTo>
                <a:lnTo>
                  <a:pt x="1456563" y="782637"/>
                </a:lnTo>
                <a:lnTo>
                  <a:pt x="1422615" y="748461"/>
                </a:lnTo>
                <a:lnTo>
                  <a:pt x="1386687" y="717156"/>
                </a:lnTo>
                <a:lnTo>
                  <a:pt x="1348143" y="689495"/>
                </a:lnTo>
                <a:lnTo>
                  <a:pt x="1306347" y="666203"/>
                </a:lnTo>
                <a:lnTo>
                  <a:pt x="1260690" y="648017"/>
                </a:lnTo>
                <a:lnTo>
                  <a:pt x="1230693" y="635609"/>
                </a:lnTo>
                <a:lnTo>
                  <a:pt x="1199629" y="627862"/>
                </a:lnTo>
                <a:lnTo>
                  <a:pt x="1172425" y="635025"/>
                </a:lnTo>
                <a:lnTo>
                  <a:pt x="1154010" y="667321"/>
                </a:lnTo>
                <a:lnTo>
                  <a:pt x="1142771" y="701065"/>
                </a:lnTo>
                <a:lnTo>
                  <a:pt x="1131582" y="737260"/>
                </a:lnTo>
                <a:lnTo>
                  <a:pt x="1127912" y="773049"/>
                </a:lnTo>
                <a:lnTo>
                  <a:pt x="1139240" y="805561"/>
                </a:lnTo>
                <a:lnTo>
                  <a:pt x="1173060" y="831913"/>
                </a:lnTo>
                <a:lnTo>
                  <a:pt x="1221549" y="859053"/>
                </a:lnTo>
                <a:lnTo>
                  <a:pt x="1263053" y="889838"/>
                </a:lnTo>
                <a:lnTo>
                  <a:pt x="1297825" y="924648"/>
                </a:lnTo>
                <a:lnTo>
                  <a:pt x="1326134" y="963853"/>
                </a:lnTo>
                <a:lnTo>
                  <a:pt x="1348219" y="1007808"/>
                </a:lnTo>
                <a:lnTo>
                  <a:pt x="1364373" y="1056881"/>
                </a:lnTo>
                <a:lnTo>
                  <a:pt x="1374863" y="1111440"/>
                </a:lnTo>
                <a:lnTo>
                  <a:pt x="1390230" y="1153210"/>
                </a:lnTo>
                <a:lnTo>
                  <a:pt x="1417967" y="1174445"/>
                </a:lnTo>
                <a:lnTo>
                  <a:pt x="1453629" y="1181900"/>
                </a:lnTo>
                <a:lnTo>
                  <a:pt x="1492770" y="1182306"/>
                </a:lnTo>
                <a:lnTo>
                  <a:pt x="1530946" y="1182395"/>
                </a:lnTo>
                <a:lnTo>
                  <a:pt x="1564055" y="1174610"/>
                </a:lnTo>
                <a:lnTo>
                  <a:pt x="1577962" y="1151128"/>
                </a:lnTo>
                <a:lnTo>
                  <a:pt x="1580476" y="1120089"/>
                </a:lnTo>
                <a:close/>
              </a:path>
              <a:path w="2202815" h="2225040">
                <a:moveTo>
                  <a:pt x="1902345" y="1120787"/>
                </a:moveTo>
                <a:lnTo>
                  <a:pt x="1901405" y="1074610"/>
                </a:lnTo>
                <a:lnTo>
                  <a:pt x="1897761" y="1028458"/>
                </a:lnTo>
                <a:lnTo>
                  <a:pt x="1891423" y="982433"/>
                </a:lnTo>
                <a:lnTo>
                  <a:pt x="1882381" y="936625"/>
                </a:lnTo>
                <a:lnTo>
                  <a:pt x="1870621" y="891133"/>
                </a:lnTo>
                <a:lnTo>
                  <a:pt x="1856143" y="846074"/>
                </a:lnTo>
                <a:lnTo>
                  <a:pt x="1838934" y="801522"/>
                </a:lnTo>
                <a:lnTo>
                  <a:pt x="1818995" y="757593"/>
                </a:lnTo>
                <a:lnTo>
                  <a:pt x="1796300" y="714375"/>
                </a:lnTo>
                <a:lnTo>
                  <a:pt x="1770862" y="671982"/>
                </a:lnTo>
                <a:lnTo>
                  <a:pt x="1742655" y="630491"/>
                </a:lnTo>
                <a:lnTo>
                  <a:pt x="1713255" y="592188"/>
                </a:lnTo>
                <a:lnTo>
                  <a:pt x="1681975" y="556018"/>
                </a:lnTo>
                <a:lnTo>
                  <a:pt x="1648929" y="522008"/>
                </a:lnTo>
                <a:lnTo>
                  <a:pt x="1614220" y="490194"/>
                </a:lnTo>
                <a:lnTo>
                  <a:pt x="1578000" y="460590"/>
                </a:lnTo>
                <a:lnTo>
                  <a:pt x="1540370" y="433247"/>
                </a:lnTo>
                <a:lnTo>
                  <a:pt x="1501457" y="408165"/>
                </a:lnTo>
                <a:lnTo>
                  <a:pt x="1461376" y="385381"/>
                </a:lnTo>
                <a:lnTo>
                  <a:pt x="1420253" y="364934"/>
                </a:lnTo>
                <a:lnTo>
                  <a:pt x="1378204" y="346837"/>
                </a:lnTo>
                <a:lnTo>
                  <a:pt x="1335354" y="331127"/>
                </a:lnTo>
                <a:lnTo>
                  <a:pt x="1291831" y="317830"/>
                </a:lnTo>
                <a:lnTo>
                  <a:pt x="1247736" y="306971"/>
                </a:lnTo>
                <a:lnTo>
                  <a:pt x="1203210" y="298577"/>
                </a:lnTo>
                <a:lnTo>
                  <a:pt x="1158367" y="292671"/>
                </a:lnTo>
                <a:lnTo>
                  <a:pt x="1113320" y="289293"/>
                </a:lnTo>
                <a:lnTo>
                  <a:pt x="1068209" y="288467"/>
                </a:lnTo>
                <a:lnTo>
                  <a:pt x="1023137" y="290207"/>
                </a:lnTo>
                <a:lnTo>
                  <a:pt x="978230" y="294551"/>
                </a:lnTo>
                <a:lnTo>
                  <a:pt x="933602" y="301536"/>
                </a:lnTo>
                <a:lnTo>
                  <a:pt x="889393" y="311175"/>
                </a:lnTo>
                <a:lnTo>
                  <a:pt x="845705" y="323507"/>
                </a:lnTo>
                <a:lnTo>
                  <a:pt x="802665" y="338543"/>
                </a:lnTo>
                <a:lnTo>
                  <a:pt x="760399" y="356323"/>
                </a:lnTo>
                <a:lnTo>
                  <a:pt x="719035" y="376872"/>
                </a:lnTo>
                <a:lnTo>
                  <a:pt x="678599" y="398424"/>
                </a:lnTo>
                <a:lnTo>
                  <a:pt x="644906" y="424459"/>
                </a:lnTo>
                <a:lnTo>
                  <a:pt x="629107" y="460222"/>
                </a:lnTo>
                <a:lnTo>
                  <a:pt x="642327" y="510984"/>
                </a:lnTo>
                <a:lnTo>
                  <a:pt x="672007" y="553542"/>
                </a:lnTo>
                <a:lnTo>
                  <a:pt x="706488" y="578878"/>
                </a:lnTo>
                <a:lnTo>
                  <a:pt x="749300" y="584390"/>
                </a:lnTo>
                <a:lnTo>
                  <a:pt x="803998" y="567499"/>
                </a:lnTo>
                <a:lnTo>
                  <a:pt x="852068" y="547192"/>
                </a:lnTo>
                <a:lnTo>
                  <a:pt x="900455" y="530733"/>
                </a:lnTo>
                <a:lnTo>
                  <a:pt x="948994" y="518096"/>
                </a:lnTo>
                <a:lnTo>
                  <a:pt x="997508" y="509219"/>
                </a:lnTo>
                <a:lnTo>
                  <a:pt x="1045819" y="504050"/>
                </a:lnTo>
                <a:lnTo>
                  <a:pt x="1093749" y="502526"/>
                </a:lnTo>
                <a:lnTo>
                  <a:pt x="1141145" y="504609"/>
                </a:lnTo>
                <a:lnTo>
                  <a:pt x="1187805" y="510247"/>
                </a:lnTo>
                <a:lnTo>
                  <a:pt x="1233589" y="519366"/>
                </a:lnTo>
                <a:lnTo>
                  <a:pt x="1278293" y="531939"/>
                </a:lnTo>
                <a:lnTo>
                  <a:pt x="1321765" y="547903"/>
                </a:lnTo>
                <a:lnTo>
                  <a:pt x="1363814" y="567207"/>
                </a:lnTo>
                <a:lnTo>
                  <a:pt x="1404289" y="589788"/>
                </a:lnTo>
                <a:lnTo>
                  <a:pt x="1442999" y="615607"/>
                </a:lnTo>
                <a:lnTo>
                  <a:pt x="1479778" y="644601"/>
                </a:lnTo>
                <a:lnTo>
                  <a:pt x="1514449" y="676719"/>
                </a:lnTo>
                <a:lnTo>
                  <a:pt x="1546847" y="711911"/>
                </a:lnTo>
                <a:lnTo>
                  <a:pt x="1576793" y="750125"/>
                </a:lnTo>
                <a:lnTo>
                  <a:pt x="1604225" y="790194"/>
                </a:lnTo>
                <a:lnTo>
                  <a:pt x="1628051" y="831697"/>
                </a:lnTo>
                <a:lnTo>
                  <a:pt x="1648294" y="874445"/>
                </a:lnTo>
                <a:lnTo>
                  <a:pt x="1664931" y="918248"/>
                </a:lnTo>
                <a:lnTo>
                  <a:pt x="1677974" y="962926"/>
                </a:lnTo>
                <a:lnTo>
                  <a:pt x="1687410" y="1008278"/>
                </a:lnTo>
                <a:lnTo>
                  <a:pt x="1693252" y="1054125"/>
                </a:lnTo>
                <a:lnTo>
                  <a:pt x="1695488" y="1100277"/>
                </a:lnTo>
                <a:lnTo>
                  <a:pt x="1694116" y="1146543"/>
                </a:lnTo>
                <a:lnTo>
                  <a:pt x="1689150" y="1192733"/>
                </a:lnTo>
                <a:lnTo>
                  <a:pt x="1680565" y="1238669"/>
                </a:lnTo>
                <a:lnTo>
                  <a:pt x="1668386" y="1284160"/>
                </a:lnTo>
                <a:lnTo>
                  <a:pt x="1652600" y="1329004"/>
                </a:lnTo>
                <a:lnTo>
                  <a:pt x="1633194" y="1373022"/>
                </a:lnTo>
                <a:lnTo>
                  <a:pt x="1610194" y="1416024"/>
                </a:lnTo>
                <a:lnTo>
                  <a:pt x="1583575" y="1457820"/>
                </a:lnTo>
                <a:lnTo>
                  <a:pt x="1553349" y="1498231"/>
                </a:lnTo>
                <a:lnTo>
                  <a:pt x="1519516" y="1537055"/>
                </a:lnTo>
                <a:lnTo>
                  <a:pt x="1486801" y="1577733"/>
                </a:lnTo>
                <a:lnTo>
                  <a:pt x="1471320" y="1615046"/>
                </a:lnTo>
                <a:lnTo>
                  <a:pt x="1472044" y="1649984"/>
                </a:lnTo>
                <a:lnTo>
                  <a:pt x="1487906" y="1683562"/>
                </a:lnTo>
                <a:lnTo>
                  <a:pt x="1517865" y="1716773"/>
                </a:lnTo>
                <a:lnTo>
                  <a:pt x="1556283" y="1742084"/>
                </a:lnTo>
                <a:lnTo>
                  <a:pt x="1589887" y="1743621"/>
                </a:lnTo>
                <a:lnTo>
                  <a:pt x="1619859" y="1728609"/>
                </a:lnTo>
                <a:lnTo>
                  <a:pt x="1673694" y="1677835"/>
                </a:lnTo>
                <a:lnTo>
                  <a:pt x="1706956" y="1640420"/>
                </a:lnTo>
                <a:lnTo>
                  <a:pt x="1737652" y="1601736"/>
                </a:lnTo>
                <a:lnTo>
                  <a:pt x="1765744" y="1561871"/>
                </a:lnTo>
                <a:lnTo>
                  <a:pt x="1791233" y="1520939"/>
                </a:lnTo>
                <a:lnTo>
                  <a:pt x="1814118" y="1479042"/>
                </a:lnTo>
                <a:lnTo>
                  <a:pt x="1834388" y="1436268"/>
                </a:lnTo>
                <a:lnTo>
                  <a:pt x="1852041" y="1392720"/>
                </a:lnTo>
                <a:lnTo>
                  <a:pt x="1867052" y="1348498"/>
                </a:lnTo>
                <a:lnTo>
                  <a:pt x="1879422" y="1303705"/>
                </a:lnTo>
                <a:lnTo>
                  <a:pt x="1889150" y="1258443"/>
                </a:lnTo>
                <a:lnTo>
                  <a:pt x="1896224" y="1212799"/>
                </a:lnTo>
                <a:lnTo>
                  <a:pt x="1900618" y="1166876"/>
                </a:lnTo>
                <a:lnTo>
                  <a:pt x="1902345" y="1120787"/>
                </a:lnTo>
                <a:close/>
              </a:path>
              <a:path w="2202815" h="2225040">
                <a:moveTo>
                  <a:pt x="2202230" y="1076833"/>
                </a:moveTo>
                <a:lnTo>
                  <a:pt x="2200211" y="1030274"/>
                </a:lnTo>
                <a:lnTo>
                  <a:pt x="2196109" y="984135"/>
                </a:lnTo>
                <a:lnTo>
                  <a:pt x="2189962" y="938441"/>
                </a:lnTo>
                <a:lnTo>
                  <a:pt x="2181809" y="893203"/>
                </a:lnTo>
                <a:lnTo>
                  <a:pt x="2171674" y="848448"/>
                </a:lnTo>
                <a:lnTo>
                  <a:pt x="2159622" y="804227"/>
                </a:lnTo>
                <a:lnTo>
                  <a:pt x="2145690" y="760526"/>
                </a:lnTo>
                <a:lnTo>
                  <a:pt x="2129891" y="717410"/>
                </a:lnTo>
                <a:lnTo>
                  <a:pt x="2112302" y="674878"/>
                </a:lnTo>
                <a:lnTo>
                  <a:pt x="2092921" y="632980"/>
                </a:lnTo>
                <a:lnTo>
                  <a:pt x="2071827" y="591718"/>
                </a:lnTo>
                <a:lnTo>
                  <a:pt x="2049030" y="551129"/>
                </a:lnTo>
                <a:lnTo>
                  <a:pt x="2024595" y="511238"/>
                </a:lnTo>
                <a:lnTo>
                  <a:pt x="1992642" y="469290"/>
                </a:lnTo>
                <a:lnTo>
                  <a:pt x="1959610" y="429056"/>
                </a:lnTo>
                <a:lnTo>
                  <a:pt x="1925523" y="390550"/>
                </a:lnTo>
                <a:lnTo>
                  <a:pt x="1890445" y="353796"/>
                </a:lnTo>
                <a:lnTo>
                  <a:pt x="1854415" y="318782"/>
                </a:lnTo>
                <a:lnTo>
                  <a:pt x="1817471" y="285546"/>
                </a:lnTo>
                <a:lnTo>
                  <a:pt x="1779676" y="254076"/>
                </a:lnTo>
                <a:lnTo>
                  <a:pt x="1741055" y="224383"/>
                </a:lnTo>
                <a:lnTo>
                  <a:pt x="1701673" y="196494"/>
                </a:lnTo>
                <a:lnTo>
                  <a:pt x="1661566" y="170408"/>
                </a:lnTo>
                <a:lnTo>
                  <a:pt x="1620786" y="146126"/>
                </a:lnTo>
                <a:lnTo>
                  <a:pt x="1579359" y="123672"/>
                </a:lnTo>
                <a:lnTo>
                  <a:pt x="1537360" y="103060"/>
                </a:lnTo>
                <a:lnTo>
                  <a:pt x="1494815" y="84289"/>
                </a:lnTo>
                <a:lnTo>
                  <a:pt x="1451775" y="67373"/>
                </a:lnTo>
                <a:lnTo>
                  <a:pt x="1408290" y="52311"/>
                </a:lnTo>
                <a:lnTo>
                  <a:pt x="1364399" y="39141"/>
                </a:lnTo>
                <a:lnTo>
                  <a:pt x="1320152" y="27838"/>
                </a:lnTo>
                <a:lnTo>
                  <a:pt x="1275600" y="18440"/>
                </a:lnTo>
                <a:lnTo>
                  <a:pt x="1230769" y="10947"/>
                </a:lnTo>
                <a:lnTo>
                  <a:pt x="1185735" y="5372"/>
                </a:lnTo>
                <a:lnTo>
                  <a:pt x="1140523" y="1714"/>
                </a:lnTo>
                <a:lnTo>
                  <a:pt x="1095171" y="0"/>
                </a:lnTo>
                <a:lnTo>
                  <a:pt x="1049756" y="228"/>
                </a:lnTo>
                <a:lnTo>
                  <a:pt x="1004290" y="2425"/>
                </a:lnTo>
                <a:lnTo>
                  <a:pt x="958850" y="6578"/>
                </a:lnTo>
                <a:lnTo>
                  <a:pt x="913447" y="12700"/>
                </a:lnTo>
                <a:lnTo>
                  <a:pt x="868159" y="20815"/>
                </a:lnTo>
                <a:lnTo>
                  <a:pt x="823010" y="30924"/>
                </a:lnTo>
                <a:lnTo>
                  <a:pt x="778065" y="43053"/>
                </a:lnTo>
                <a:lnTo>
                  <a:pt x="733361" y="57188"/>
                </a:lnTo>
                <a:lnTo>
                  <a:pt x="688936" y="73342"/>
                </a:lnTo>
                <a:lnTo>
                  <a:pt x="640930" y="92849"/>
                </a:lnTo>
                <a:lnTo>
                  <a:pt x="594550" y="113880"/>
                </a:lnTo>
                <a:lnTo>
                  <a:pt x="549795" y="136461"/>
                </a:lnTo>
                <a:lnTo>
                  <a:pt x="506641" y="160566"/>
                </a:lnTo>
                <a:lnTo>
                  <a:pt x="465099" y="186194"/>
                </a:lnTo>
                <a:lnTo>
                  <a:pt x="425183" y="213334"/>
                </a:lnTo>
                <a:lnTo>
                  <a:pt x="386867" y="241985"/>
                </a:lnTo>
                <a:lnTo>
                  <a:pt x="350164" y="272148"/>
                </a:lnTo>
                <a:lnTo>
                  <a:pt x="315074" y="303809"/>
                </a:lnTo>
                <a:lnTo>
                  <a:pt x="281584" y="336969"/>
                </a:lnTo>
                <a:lnTo>
                  <a:pt x="249707" y="371602"/>
                </a:lnTo>
                <a:lnTo>
                  <a:pt x="219443" y="407720"/>
                </a:lnTo>
                <a:lnTo>
                  <a:pt x="190779" y="445312"/>
                </a:lnTo>
                <a:lnTo>
                  <a:pt x="163715" y="484378"/>
                </a:lnTo>
                <a:lnTo>
                  <a:pt x="138252" y="524903"/>
                </a:lnTo>
                <a:lnTo>
                  <a:pt x="114401" y="566877"/>
                </a:lnTo>
                <a:lnTo>
                  <a:pt x="92151" y="610311"/>
                </a:lnTo>
                <a:lnTo>
                  <a:pt x="71501" y="655180"/>
                </a:lnTo>
                <a:lnTo>
                  <a:pt x="52438" y="701484"/>
                </a:lnTo>
                <a:lnTo>
                  <a:pt x="34988" y="749223"/>
                </a:lnTo>
                <a:lnTo>
                  <a:pt x="19138" y="798385"/>
                </a:lnTo>
                <a:lnTo>
                  <a:pt x="6959" y="833907"/>
                </a:lnTo>
                <a:lnTo>
                  <a:pt x="0" y="869683"/>
                </a:lnTo>
                <a:lnTo>
                  <a:pt x="3949" y="903122"/>
                </a:lnTo>
                <a:lnTo>
                  <a:pt x="24523" y="931621"/>
                </a:lnTo>
                <a:lnTo>
                  <a:pt x="67398" y="952563"/>
                </a:lnTo>
                <a:lnTo>
                  <a:pt x="123698" y="959408"/>
                </a:lnTo>
                <a:lnTo>
                  <a:pt x="166039" y="946302"/>
                </a:lnTo>
                <a:lnTo>
                  <a:pt x="195478" y="913980"/>
                </a:lnTo>
                <a:lnTo>
                  <a:pt x="213067" y="863155"/>
                </a:lnTo>
                <a:lnTo>
                  <a:pt x="216217" y="849947"/>
                </a:lnTo>
                <a:lnTo>
                  <a:pt x="220726" y="837247"/>
                </a:lnTo>
                <a:lnTo>
                  <a:pt x="230212" y="814006"/>
                </a:lnTo>
                <a:lnTo>
                  <a:pt x="247192" y="768908"/>
                </a:lnTo>
                <a:lnTo>
                  <a:pt x="266268" y="725220"/>
                </a:lnTo>
                <a:lnTo>
                  <a:pt x="287362" y="682980"/>
                </a:lnTo>
                <a:lnTo>
                  <a:pt x="310388" y="642251"/>
                </a:lnTo>
                <a:lnTo>
                  <a:pt x="335292" y="603072"/>
                </a:lnTo>
                <a:lnTo>
                  <a:pt x="361988" y="565467"/>
                </a:lnTo>
                <a:lnTo>
                  <a:pt x="390398" y="529501"/>
                </a:lnTo>
                <a:lnTo>
                  <a:pt x="420471" y="495198"/>
                </a:lnTo>
                <a:lnTo>
                  <a:pt x="452107" y="462622"/>
                </a:lnTo>
                <a:lnTo>
                  <a:pt x="485254" y="431800"/>
                </a:lnTo>
                <a:lnTo>
                  <a:pt x="519836" y="402767"/>
                </a:lnTo>
                <a:lnTo>
                  <a:pt x="555777" y="375577"/>
                </a:lnTo>
                <a:lnTo>
                  <a:pt x="593013" y="350278"/>
                </a:lnTo>
                <a:lnTo>
                  <a:pt x="631444" y="326898"/>
                </a:lnTo>
                <a:lnTo>
                  <a:pt x="671029" y="305498"/>
                </a:lnTo>
                <a:lnTo>
                  <a:pt x="711669" y="286105"/>
                </a:lnTo>
                <a:lnTo>
                  <a:pt x="753313" y="268770"/>
                </a:lnTo>
                <a:lnTo>
                  <a:pt x="795883" y="253517"/>
                </a:lnTo>
                <a:lnTo>
                  <a:pt x="839292" y="240411"/>
                </a:lnTo>
                <a:lnTo>
                  <a:pt x="883488" y="229489"/>
                </a:lnTo>
                <a:lnTo>
                  <a:pt x="928382" y="220789"/>
                </a:lnTo>
                <a:lnTo>
                  <a:pt x="973912" y="214363"/>
                </a:lnTo>
                <a:lnTo>
                  <a:pt x="1019987" y="210235"/>
                </a:lnTo>
                <a:lnTo>
                  <a:pt x="1066558" y="208470"/>
                </a:lnTo>
                <a:lnTo>
                  <a:pt x="1113548" y="209092"/>
                </a:lnTo>
                <a:lnTo>
                  <a:pt x="1160868" y="212153"/>
                </a:lnTo>
                <a:lnTo>
                  <a:pt x="1208455" y="217690"/>
                </a:lnTo>
                <a:lnTo>
                  <a:pt x="1256245" y="225742"/>
                </a:lnTo>
                <a:lnTo>
                  <a:pt x="1303769" y="236105"/>
                </a:lnTo>
                <a:lnTo>
                  <a:pt x="1350264" y="248932"/>
                </a:lnTo>
                <a:lnTo>
                  <a:pt x="1395653" y="264160"/>
                </a:lnTo>
                <a:lnTo>
                  <a:pt x="1439887" y="281711"/>
                </a:lnTo>
                <a:lnTo>
                  <a:pt x="1482890" y="301498"/>
                </a:lnTo>
                <a:lnTo>
                  <a:pt x="1524609" y="323443"/>
                </a:lnTo>
                <a:lnTo>
                  <a:pt x="1564957" y="347459"/>
                </a:lnTo>
                <a:lnTo>
                  <a:pt x="1603895" y="373494"/>
                </a:lnTo>
                <a:lnTo>
                  <a:pt x="1641335" y="401434"/>
                </a:lnTo>
                <a:lnTo>
                  <a:pt x="1677225" y="431228"/>
                </a:lnTo>
                <a:lnTo>
                  <a:pt x="1711490" y="462788"/>
                </a:lnTo>
                <a:lnTo>
                  <a:pt x="1744078" y="496023"/>
                </a:lnTo>
                <a:lnTo>
                  <a:pt x="1774913" y="530860"/>
                </a:lnTo>
                <a:lnTo>
                  <a:pt x="1803933" y="567232"/>
                </a:lnTo>
                <a:lnTo>
                  <a:pt x="1831073" y="605040"/>
                </a:lnTo>
                <a:lnTo>
                  <a:pt x="1856270" y="644220"/>
                </a:lnTo>
                <a:lnTo>
                  <a:pt x="1879447" y="684682"/>
                </a:lnTo>
                <a:lnTo>
                  <a:pt x="1900567" y="726363"/>
                </a:lnTo>
                <a:lnTo>
                  <a:pt x="1919528" y="769162"/>
                </a:lnTo>
                <a:lnTo>
                  <a:pt x="1936292" y="813003"/>
                </a:lnTo>
                <a:lnTo>
                  <a:pt x="1950783" y="857821"/>
                </a:lnTo>
                <a:lnTo>
                  <a:pt x="1962937" y="903528"/>
                </a:lnTo>
                <a:lnTo>
                  <a:pt x="1972678" y="950048"/>
                </a:lnTo>
                <a:lnTo>
                  <a:pt x="1979968" y="997292"/>
                </a:lnTo>
                <a:lnTo>
                  <a:pt x="1984717" y="1045197"/>
                </a:lnTo>
                <a:lnTo>
                  <a:pt x="1986876" y="1093673"/>
                </a:lnTo>
                <a:lnTo>
                  <a:pt x="1986368" y="1142631"/>
                </a:lnTo>
                <a:lnTo>
                  <a:pt x="1983511" y="1190675"/>
                </a:lnTo>
                <a:lnTo>
                  <a:pt x="1978304" y="1237881"/>
                </a:lnTo>
                <a:lnTo>
                  <a:pt x="1970811" y="1284198"/>
                </a:lnTo>
                <a:lnTo>
                  <a:pt x="1961070" y="1329588"/>
                </a:lnTo>
                <a:lnTo>
                  <a:pt x="1949157" y="1373974"/>
                </a:lnTo>
                <a:lnTo>
                  <a:pt x="1935099" y="1417320"/>
                </a:lnTo>
                <a:lnTo>
                  <a:pt x="1918982" y="1459572"/>
                </a:lnTo>
                <a:lnTo>
                  <a:pt x="1900847" y="1500682"/>
                </a:lnTo>
                <a:lnTo>
                  <a:pt x="1880743" y="1540611"/>
                </a:lnTo>
                <a:lnTo>
                  <a:pt x="1858733" y="1579283"/>
                </a:lnTo>
                <a:lnTo>
                  <a:pt x="1834883" y="1616671"/>
                </a:lnTo>
                <a:lnTo>
                  <a:pt x="1809229" y="1652701"/>
                </a:lnTo>
                <a:lnTo>
                  <a:pt x="1781848" y="1687347"/>
                </a:lnTo>
                <a:lnTo>
                  <a:pt x="1752765" y="1720545"/>
                </a:lnTo>
                <a:lnTo>
                  <a:pt x="1722069" y="1752244"/>
                </a:lnTo>
                <a:lnTo>
                  <a:pt x="1689785" y="1782394"/>
                </a:lnTo>
                <a:lnTo>
                  <a:pt x="1656003" y="1810956"/>
                </a:lnTo>
                <a:lnTo>
                  <a:pt x="1620748" y="1837867"/>
                </a:lnTo>
                <a:lnTo>
                  <a:pt x="1584083" y="1863064"/>
                </a:lnTo>
                <a:lnTo>
                  <a:pt x="1546072" y="1886521"/>
                </a:lnTo>
                <a:lnTo>
                  <a:pt x="1506766" y="1908187"/>
                </a:lnTo>
                <a:lnTo>
                  <a:pt x="1466215" y="1927987"/>
                </a:lnTo>
                <a:lnTo>
                  <a:pt x="1424495" y="1945894"/>
                </a:lnTo>
                <a:lnTo>
                  <a:pt x="1381633" y="1961845"/>
                </a:lnTo>
                <a:lnTo>
                  <a:pt x="1337703" y="1975789"/>
                </a:lnTo>
                <a:lnTo>
                  <a:pt x="1292758" y="1987689"/>
                </a:lnTo>
                <a:lnTo>
                  <a:pt x="1246847" y="1997481"/>
                </a:lnTo>
                <a:lnTo>
                  <a:pt x="1200023" y="2005114"/>
                </a:lnTo>
                <a:lnTo>
                  <a:pt x="1152359" y="2010549"/>
                </a:lnTo>
                <a:lnTo>
                  <a:pt x="1103896" y="2013712"/>
                </a:lnTo>
                <a:lnTo>
                  <a:pt x="1054696" y="2014575"/>
                </a:lnTo>
                <a:lnTo>
                  <a:pt x="1001229" y="2021014"/>
                </a:lnTo>
                <a:lnTo>
                  <a:pt x="958037" y="2039010"/>
                </a:lnTo>
                <a:lnTo>
                  <a:pt x="926947" y="2066074"/>
                </a:lnTo>
                <a:lnTo>
                  <a:pt x="909789" y="2099716"/>
                </a:lnTo>
                <a:lnTo>
                  <a:pt x="908405" y="2137410"/>
                </a:lnTo>
                <a:lnTo>
                  <a:pt x="924648" y="2176678"/>
                </a:lnTo>
                <a:lnTo>
                  <a:pt x="956894" y="2208377"/>
                </a:lnTo>
                <a:lnTo>
                  <a:pt x="996670" y="2221839"/>
                </a:lnTo>
                <a:lnTo>
                  <a:pt x="1040460" y="2224506"/>
                </a:lnTo>
                <a:lnTo>
                  <a:pt x="1084795" y="2223820"/>
                </a:lnTo>
                <a:lnTo>
                  <a:pt x="1137704" y="2220938"/>
                </a:lnTo>
                <a:lnTo>
                  <a:pt x="1189596" y="2216302"/>
                </a:lnTo>
                <a:lnTo>
                  <a:pt x="1240459" y="2209901"/>
                </a:lnTo>
                <a:lnTo>
                  <a:pt x="1290281" y="2201748"/>
                </a:lnTo>
                <a:lnTo>
                  <a:pt x="1339049" y="2191804"/>
                </a:lnTo>
                <a:lnTo>
                  <a:pt x="1386763" y="2180082"/>
                </a:lnTo>
                <a:lnTo>
                  <a:pt x="1433398" y="2166582"/>
                </a:lnTo>
                <a:lnTo>
                  <a:pt x="1478940" y="2151265"/>
                </a:lnTo>
                <a:lnTo>
                  <a:pt x="1523377" y="2134158"/>
                </a:lnTo>
                <a:lnTo>
                  <a:pt x="1566722" y="2115235"/>
                </a:lnTo>
                <a:lnTo>
                  <a:pt x="1608924" y="2094484"/>
                </a:lnTo>
                <a:lnTo>
                  <a:pt x="1650009" y="2071916"/>
                </a:lnTo>
                <a:lnTo>
                  <a:pt x="1689938" y="2047494"/>
                </a:lnTo>
                <a:lnTo>
                  <a:pt x="1728711" y="2021243"/>
                </a:lnTo>
                <a:lnTo>
                  <a:pt x="1766316" y="1993138"/>
                </a:lnTo>
                <a:lnTo>
                  <a:pt x="1802739" y="1963166"/>
                </a:lnTo>
                <a:lnTo>
                  <a:pt x="1837982" y="1931339"/>
                </a:lnTo>
                <a:lnTo>
                  <a:pt x="1872005" y="1897621"/>
                </a:lnTo>
                <a:lnTo>
                  <a:pt x="1904822" y="1862035"/>
                </a:lnTo>
                <a:lnTo>
                  <a:pt x="1936407" y="1824558"/>
                </a:lnTo>
                <a:lnTo>
                  <a:pt x="1966747" y="1785175"/>
                </a:lnTo>
                <a:lnTo>
                  <a:pt x="1995843" y="1743887"/>
                </a:lnTo>
                <a:lnTo>
                  <a:pt x="2023681" y="1700682"/>
                </a:lnTo>
                <a:lnTo>
                  <a:pt x="2050237" y="1655559"/>
                </a:lnTo>
                <a:lnTo>
                  <a:pt x="2075522" y="1608505"/>
                </a:lnTo>
                <a:lnTo>
                  <a:pt x="2099043" y="1559166"/>
                </a:lnTo>
                <a:lnTo>
                  <a:pt x="2120049" y="1509953"/>
                </a:lnTo>
                <a:lnTo>
                  <a:pt x="2138565" y="1460881"/>
                </a:lnTo>
                <a:lnTo>
                  <a:pt x="2154656" y="1411986"/>
                </a:lnTo>
                <a:lnTo>
                  <a:pt x="2168334" y="1363294"/>
                </a:lnTo>
                <a:lnTo>
                  <a:pt x="2179663" y="1314831"/>
                </a:lnTo>
                <a:lnTo>
                  <a:pt x="2188667" y="1266609"/>
                </a:lnTo>
                <a:lnTo>
                  <a:pt x="2195385" y="1218679"/>
                </a:lnTo>
                <a:lnTo>
                  <a:pt x="2199856" y="1171054"/>
                </a:lnTo>
                <a:lnTo>
                  <a:pt x="2202129" y="1123759"/>
                </a:lnTo>
                <a:lnTo>
                  <a:pt x="2202230" y="1076833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372088" y="6409944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5" y="0"/>
                </a:moveTo>
                <a:lnTo>
                  <a:pt x="95390" y="7109"/>
                </a:lnTo>
                <a:lnTo>
                  <a:pt x="57113" y="26905"/>
                </a:lnTo>
                <a:lnTo>
                  <a:pt x="26919" y="57091"/>
                </a:lnTo>
                <a:lnTo>
                  <a:pt x="7114" y="95370"/>
                </a:lnTo>
                <a:lnTo>
                  <a:pt x="0" y="139445"/>
                </a:lnTo>
                <a:lnTo>
                  <a:pt x="7114" y="183521"/>
                </a:lnTo>
                <a:lnTo>
                  <a:pt x="26919" y="221800"/>
                </a:lnTo>
                <a:lnTo>
                  <a:pt x="57113" y="251986"/>
                </a:lnTo>
                <a:lnTo>
                  <a:pt x="95390" y="271782"/>
                </a:lnTo>
                <a:lnTo>
                  <a:pt x="139445" y="278891"/>
                </a:lnTo>
                <a:lnTo>
                  <a:pt x="183501" y="271782"/>
                </a:lnTo>
                <a:lnTo>
                  <a:pt x="221778" y="251986"/>
                </a:lnTo>
                <a:lnTo>
                  <a:pt x="251972" y="221800"/>
                </a:lnTo>
                <a:lnTo>
                  <a:pt x="271777" y="183521"/>
                </a:lnTo>
                <a:lnTo>
                  <a:pt x="278891" y="139445"/>
                </a:lnTo>
                <a:lnTo>
                  <a:pt x="271777" y="95370"/>
                </a:lnTo>
                <a:lnTo>
                  <a:pt x="251972" y="57091"/>
                </a:lnTo>
                <a:lnTo>
                  <a:pt x="221778" y="26905"/>
                </a:lnTo>
                <a:lnTo>
                  <a:pt x="183501" y="7109"/>
                </a:lnTo>
                <a:lnTo>
                  <a:pt x="139445" y="0"/>
                </a:lnTo>
                <a:close/>
              </a:path>
            </a:pathLst>
          </a:custGeom>
          <a:solidFill>
            <a:srgbClr val="007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92122" y="208154"/>
            <a:ext cx="9207754" cy="1262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44605" y="6490741"/>
            <a:ext cx="134620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16636" y="0"/>
            <a:ext cx="1257300" cy="94615"/>
          </a:xfrm>
          <a:custGeom>
            <a:avLst/>
            <a:gdLst/>
            <a:ahLst/>
            <a:cxnLst/>
            <a:rect l="l" t="t" r="r" b="b"/>
            <a:pathLst>
              <a:path w="1257300" h="94615">
                <a:moveTo>
                  <a:pt x="0" y="94488"/>
                </a:moveTo>
                <a:lnTo>
                  <a:pt x="1257300" y="94488"/>
                </a:lnTo>
                <a:lnTo>
                  <a:pt x="1257300" y="0"/>
                </a:lnTo>
                <a:lnTo>
                  <a:pt x="0" y="0"/>
                </a:lnTo>
                <a:lnTo>
                  <a:pt x="0" y="94488"/>
                </a:lnTo>
                <a:close/>
              </a:path>
            </a:pathLst>
          </a:custGeom>
          <a:solidFill>
            <a:srgbClr val="007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2008" y="6291616"/>
            <a:ext cx="1013760" cy="37928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769015" y="4487735"/>
            <a:ext cx="2202815" cy="2225040"/>
          </a:xfrm>
          <a:custGeom>
            <a:avLst/>
            <a:gdLst/>
            <a:ahLst/>
            <a:cxnLst/>
            <a:rect l="l" t="t" r="r" b="b"/>
            <a:pathLst>
              <a:path w="2202815" h="2225040">
                <a:moveTo>
                  <a:pt x="1580476" y="1120089"/>
                </a:moveTo>
                <a:lnTo>
                  <a:pt x="1576438" y="1040333"/>
                </a:lnTo>
                <a:lnTo>
                  <a:pt x="1567141" y="992822"/>
                </a:lnTo>
                <a:lnTo>
                  <a:pt x="1552638" y="947000"/>
                </a:lnTo>
                <a:lnTo>
                  <a:pt x="1534071" y="902792"/>
                </a:lnTo>
                <a:lnTo>
                  <a:pt x="1512544" y="860132"/>
                </a:lnTo>
                <a:lnTo>
                  <a:pt x="1489163" y="818959"/>
                </a:lnTo>
                <a:lnTo>
                  <a:pt x="1456563" y="782637"/>
                </a:lnTo>
                <a:lnTo>
                  <a:pt x="1422615" y="748461"/>
                </a:lnTo>
                <a:lnTo>
                  <a:pt x="1386687" y="717156"/>
                </a:lnTo>
                <a:lnTo>
                  <a:pt x="1348143" y="689495"/>
                </a:lnTo>
                <a:lnTo>
                  <a:pt x="1306347" y="666203"/>
                </a:lnTo>
                <a:lnTo>
                  <a:pt x="1260690" y="648017"/>
                </a:lnTo>
                <a:lnTo>
                  <a:pt x="1230693" y="635609"/>
                </a:lnTo>
                <a:lnTo>
                  <a:pt x="1199629" y="627862"/>
                </a:lnTo>
                <a:lnTo>
                  <a:pt x="1172425" y="635025"/>
                </a:lnTo>
                <a:lnTo>
                  <a:pt x="1154010" y="667321"/>
                </a:lnTo>
                <a:lnTo>
                  <a:pt x="1142771" y="701065"/>
                </a:lnTo>
                <a:lnTo>
                  <a:pt x="1131582" y="737260"/>
                </a:lnTo>
                <a:lnTo>
                  <a:pt x="1127912" y="773049"/>
                </a:lnTo>
                <a:lnTo>
                  <a:pt x="1139240" y="805561"/>
                </a:lnTo>
                <a:lnTo>
                  <a:pt x="1173060" y="831913"/>
                </a:lnTo>
                <a:lnTo>
                  <a:pt x="1221549" y="859053"/>
                </a:lnTo>
                <a:lnTo>
                  <a:pt x="1263053" y="889838"/>
                </a:lnTo>
                <a:lnTo>
                  <a:pt x="1297825" y="924648"/>
                </a:lnTo>
                <a:lnTo>
                  <a:pt x="1326134" y="963853"/>
                </a:lnTo>
                <a:lnTo>
                  <a:pt x="1348219" y="1007808"/>
                </a:lnTo>
                <a:lnTo>
                  <a:pt x="1364373" y="1056881"/>
                </a:lnTo>
                <a:lnTo>
                  <a:pt x="1374863" y="1111440"/>
                </a:lnTo>
                <a:lnTo>
                  <a:pt x="1390230" y="1153210"/>
                </a:lnTo>
                <a:lnTo>
                  <a:pt x="1417967" y="1174445"/>
                </a:lnTo>
                <a:lnTo>
                  <a:pt x="1453629" y="1181900"/>
                </a:lnTo>
                <a:lnTo>
                  <a:pt x="1492770" y="1182306"/>
                </a:lnTo>
                <a:lnTo>
                  <a:pt x="1530946" y="1182395"/>
                </a:lnTo>
                <a:lnTo>
                  <a:pt x="1564055" y="1174610"/>
                </a:lnTo>
                <a:lnTo>
                  <a:pt x="1577962" y="1151128"/>
                </a:lnTo>
                <a:lnTo>
                  <a:pt x="1580476" y="1120089"/>
                </a:lnTo>
                <a:close/>
              </a:path>
              <a:path w="2202815" h="2225040">
                <a:moveTo>
                  <a:pt x="1902345" y="1120787"/>
                </a:moveTo>
                <a:lnTo>
                  <a:pt x="1901405" y="1074610"/>
                </a:lnTo>
                <a:lnTo>
                  <a:pt x="1897761" y="1028458"/>
                </a:lnTo>
                <a:lnTo>
                  <a:pt x="1891423" y="982433"/>
                </a:lnTo>
                <a:lnTo>
                  <a:pt x="1882381" y="936625"/>
                </a:lnTo>
                <a:lnTo>
                  <a:pt x="1870621" y="891133"/>
                </a:lnTo>
                <a:lnTo>
                  <a:pt x="1856143" y="846074"/>
                </a:lnTo>
                <a:lnTo>
                  <a:pt x="1838934" y="801522"/>
                </a:lnTo>
                <a:lnTo>
                  <a:pt x="1818995" y="757593"/>
                </a:lnTo>
                <a:lnTo>
                  <a:pt x="1796300" y="714375"/>
                </a:lnTo>
                <a:lnTo>
                  <a:pt x="1770862" y="671982"/>
                </a:lnTo>
                <a:lnTo>
                  <a:pt x="1742655" y="630491"/>
                </a:lnTo>
                <a:lnTo>
                  <a:pt x="1713255" y="592188"/>
                </a:lnTo>
                <a:lnTo>
                  <a:pt x="1681975" y="556018"/>
                </a:lnTo>
                <a:lnTo>
                  <a:pt x="1648929" y="522008"/>
                </a:lnTo>
                <a:lnTo>
                  <a:pt x="1614220" y="490194"/>
                </a:lnTo>
                <a:lnTo>
                  <a:pt x="1578000" y="460590"/>
                </a:lnTo>
                <a:lnTo>
                  <a:pt x="1540370" y="433247"/>
                </a:lnTo>
                <a:lnTo>
                  <a:pt x="1501457" y="408165"/>
                </a:lnTo>
                <a:lnTo>
                  <a:pt x="1461376" y="385381"/>
                </a:lnTo>
                <a:lnTo>
                  <a:pt x="1420253" y="364934"/>
                </a:lnTo>
                <a:lnTo>
                  <a:pt x="1378204" y="346837"/>
                </a:lnTo>
                <a:lnTo>
                  <a:pt x="1335354" y="331127"/>
                </a:lnTo>
                <a:lnTo>
                  <a:pt x="1291831" y="317830"/>
                </a:lnTo>
                <a:lnTo>
                  <a:pt x="1247736" y="306971"/>
                </a:lnTo>
                <a:lnTo>
                  <a:pt x="1203210" y="298577"/>
                </a:lnTo>
                <a:lnTo>
                  <a:pt x="1158367" y="292671"/>
                </a:lnTo>
                <a:lnTo>
                  <a:pt x="1113320" y="289293"/>
                </a:lnTo>
                <a:lnTo>
                  <a:pt x="1068209" y="288467"/>
                </a:lnTo>
                <a:lnTo>
                  <a:pt x="1023137" y="290207"/>
                </a:lnTo>
                <a:lnTo>
                  <a:pt x="978230" y="294551"/>
                </a:lnTo>
                <a:lnTo>
                  <a:pt x="933602" y="301536"/>
                </a:lnTo>
                <a:lnTo>
                  <a:pt x="889393" y="311175"/>
                </a:lnTo>
                <a:lnTo>
                  <a:pt x="845705" y="323507"/>
                </a:lnTo>
                <a:lnTo>
                  <a:pt x="802665" y="338543"/>
                </a:lnTo>
                <a:lnTo>
                  <a:pt x="760399" y="356323"/>
                </a:lnTo>
                <a:lnTo>
                  <a:pt x="719035" y="376872"/>
                </a:lnTo>
                <a:lnTo>
                  <a:pt x="678599" y="398424"/>
                </a:lnTo>
                <a:lnTo>
                  <a:pt x="644906" y="424459"/>
                </a:lnTo>
                <a:lnTo>
                  <a:pt x="629107" y="460222"/>
                </a:lnTo>
                <a:lnTo>
                  <a:pt x="642327" y="510984"/>
                </a:lnTo>
                <a:lnTo>
                  <a:pt x="672007" y="553542"/>
                </a:lnTo>
                <a:lnTo>
                  <a:pt x="706488" y="578878"/>
                </a:lnTo>
                <a:lnTo>
                  <a:pt x="749300" y="584390"/>
                </a:lnTo>
                <a:lnTo>
                  <a:pt x="803998" y="567499"/>
                </a:lnTo>
                <a:lnTo>
                  <a:pt x="852068" y="547192"/>
                </a:lnTo>
                <a:lnTo>
                  <a:pt x="900455" y="530733"/>
                </a:lnTo>
                <a:lnTo>
                  <a:pt x="948994" y="518096"/>
                </a:lnTo>
                <a:lnTo>
                  <a:pt x="997508" y="509219"/>
                </a:lnTo>
                <a:lnTo>
                  <a:pt x="1045819" y="504050"/>
                </a:lnTo>
                <a:lnTo>
                  <a:pt x="1093749" y="502526"/>
                </a:lnTo>
                <a:lnTo>
                  <a:pt x="1141145" y="504609"/>
                </a:lnTo>
                <a:lnTo>
                  <a:pt x="1187805" y="510247"/>
                </a:lnTo>
                <a:lnTo>
                  <a:pt x="1233589" y="519366"/>
                </a:lnTo>
                <a:lnTo>
                  <a:pt x="1278293" y="531939"/>
                </a:lnTo>
                <a:lnTo>
                  <a:pt x="1321765" y="547903"/>
                </a:lnTo>
                <a:lnTo>
                  <a:pt x="1363814" y="567207"/>
                </a:lnTo>
                <a:lnTo>
                  <a:pt x="1404289" y="589788"/>
                </a:lnTo>
                <a:lnTo>
                  <a:pt x="1442999" y="615607"/>
                </a:lnTo>
                <a:lnTo>
                  <a:pt x="1479778" y="644601"/>
                </a:lnTo>
                <a:lnTo>
                  <a:pt x="1514449" y="676719"/>
                </a:lnTo>
                <a:lnTo>
                  <a:pt x="1546847" y="711911"/>
                </a:lnTo>
                <a:lnTo>
                  <a:pt x="1576793" y="750125"/>
                </a:lnTo>
                <a:lnTo>
                  <a:pt x="1604225" y="790194"/>
                </a:lnTo>
                <a:lnTo>
                  <a:pt x="1628051" y="831697"/>
                </a:lnTo>
                <a:lnTo>
                  <a:pt x="1648294" y="874445"/>
                </a:lnTo>
                <a:lnTo>
                  <a:pt x="1664931" y="918248"/>
                </a:lnTo>
                <a:lnTo>
                  <a:pt x="1677974" y="962926"/>
                </a:lnTo>
                <a:lnTo>
                  <a:pt x="1687410" y="1008278"/>
                </a:lnTo>
                <a:lnTo>
                  <a:pt x="1693252" y="1054125"/>
                </a:lnTo>
                <a:lnTo>
                  <a:pt x="1695488" y="1100277"/>
                </a:lnTo>
                <a:lnTo>
                  <a:pt x="1694116" y="1146543"/>
                </a:lnTo>
                <a:lnTo>
                  <a:pt x="1689150" y="1192733"/>
                </a:lnTo>
                <a:lnTo>
                  <a:pt x="1680565" y="1238669"/>
                </a:lnTo>
                <a:lnTo>
                  <a:pt x="1668386" y="1284160"/>
                </a:lnTo>
                <a:lnTo>
                  <a:pt x="1652600" y="1329004"/>
                </a:lnTo>
                <a:lnTo>
                  <a:pt x="1633194" y="1373022"/>
                </a:lnTo>
                <a:lnTo>
                  <a:pt x="1610194" y="1416024"/>
                </a:lnTo>
                <a:lnTo>
                  <a:pt x="1583575" y="1457820"/>
                </a:lnTo>
                <a:lnTo>
                  <a:pt x="1553349" y="1498231"/>
                </a:lnTo>
                <a:lnTo>
                  <a:pt x="1519516" y="1537055"/>
                </a:lnTo>
                <a:lnTo>
                  <a:pt x="1486801" y="1577733"/>
                </a:lnTo>
                <a:lnTo>
                  <a:pt x="1471320" y="1615046"/>
                </a:lnTo>
                <a:lnTo>
                  <a:pt x="1472044" y="1649984"/>
                </a:lnTo>
                <a:lnTo>
                  <a:pt x="1487906" y="1683562"/>
                </a:lnTo>
                <a:lnTo>
                  <a:pt x="1517865" y="1716773"/>
                </a:lnTo>
                <a:lnTo>
                  <a:pt x="1556283" y="1742084"/>
                </a:lnTo>
                <a:lnTo>
                  <a:pt x="1589887" y="1743621"/>
                </a:lnTo>
                <a:lnTo>
                  <a:pt x="1619859" y="1728609"/>
                </a:lnTo>
                <a:lnTo>
                  <a:pt x="1673694" y="1677835"/>
                </a:lnTo>
                <a:lnTo>
                  <a:pt x="1706956" y="1640420"/>
                </a:lnTo>
                <a:lnTo>
                  <a:pt x="1737652" y="1601736"/>
                </a:lnTo>
                <a:lnTo>
                  <a:pt x="1765744" y="1561871"/>
                </a:lnTo>
                <a:lnTo>
                  <a:pt x="1791233" y="1520939"/>
                </a:lnTo>
                <a:lnTo>
                  <a:pt x="1814118" y="1479042"/>
                </a:lnTo>
                <a:lnTo>
                  <a:pt x="1834388" y="1436268"/>
                </a:lnTo>
                <a:lnTo>
                  <a:pt x="1852041" y="1392720"/>
                </a:lnTo>
                <a:lnTo>
                  <a:pt x="1867052" y="1348498"/>
                </a:lnTo>
                <a:lnTo>
                  <a:pt x="1879422" y="1303705"/>
                </a:lnTo>
                <a:lnTo>
                  <a:pt x="1889150" y="1258443"/>
                </a:lnTo>
                <a:lnTo>
                  <a:pt x="1896224" y="1212799"/>
                </a:lnTo>
                <a:lnTo>
                  <a:pt x="1900618" y="1166876"/>
                </a:lnTo>
                <a:lnTo>
                  <a:pt x="1902345" y="1120787"/>
                </a:lnTo>
                <a:close/>
              </a:path>
              <a:path w="2202815" h="2225040">
                <a:moveTo>
                  <a:pt x="2202230" y="1076833"/>
                </a:moveTo>
                <a:lnTo>
                  <a:pt x="2200211" y="1030274"/>
                </a:lnTo>
                <a:lnTo>
                  <a:pt x="2196109" y="984135"/>
                </a:lnTo>
                <a:lnTo>
                  <a:pt x="2189962" y="938441"/>
                </a:lnTo>
                <a:lnTo>
                  <a:pt x="2181809" y="893203"/>
                </a:lnTo>
                <a:lnTo>
                  <a:pt x="2171674" y="848448"/>
                </a:lnTo>
                <a:lnTo>
                  <a:pt x="2159622" y="804227"/>
                </a:lnTo>
                <a:lnTo>
                  <a:pt x="2145690" y="760526"/>
                </a:lnTo>
                <a:lnTo>
                  <a:pt x="2129891" y="717410"/>
                </a:lnTo>
                <a:lnTo>
                  <a:pt x="2112302" y="674878"/>
                </a:lnTo>
                <a:lnTo>
                  <a:pt x="2092921" y="632980"/>
                </a:lnTo>
                <a:lnTo>
                  <a:pt x="2071827" y="591718"/>
                </a:lnTo>
                <a:lnTo>
                  <a:pt x="2049030" y="551129"/>
                </a:lnTo>
                <a:lnTo>
                  <a:pt x="2024595" y="511238"/>
                </a:lnTo>
                <a:lnTo>
                  <a:pt x="1992642" y="469290"/>
                </a:lnTo>
                <a:lnTo>
                  <a:pt x="1959610" y="429056"/>
                </a:lnTo>
                <a:lnTo>
                  <a:pt x="1925523" y="390550"/>
                </a:lnTo>
                <a:lnTo>
                  <a:pt x="1890445" y="353796"/>
                </a:lnTo>
                <a:lnTo>
                  <a:pt x="1854415" y="318782"/>
                </a:lnTo>
                <a:lnTo>
                  <a:pt x="1817471" y="285546"/>
                </a:lnTo>
                <a:lnTo>
                  <a:pt x="1779676" y="254076"/>
                </a:lnTo>
                <a:lnTo>
                  <a:pt x="1741055" y="224383"/>
                </a:lnTo>
                <a:lnTo>
                  <a:pt x="1701673" y="196494"/>
                </a:lnTo>
                <a:lnTo>
                  <a:pt x="1661566" y="170408"/>
                </a:lnTo>
                <a:lnTo>
                  <a:pt x="1620786" y="146126"/>
                </a:lnTo>
                <a:lnTo>
                  <a:pt x="1579359" y="123672"/>
                </a:lnTo>
                <a:lnTo>
                  <a:pt x="1537360" y="103060"/>
                </a:lnTo>
                <a:lnTo>
                  <a:pt x="1494815" y="84289"/>
                </a:lnTo>
                <a:lnTo>
                  <a:pt x="1451775" y="67373"/>
                </a:lnTo>
                <a:lnTo>
                  <a:pt x="1408290" y="52311"/>
                </a:lnTo>
                <a:lnTo>
                  <a:pt x="1364399" y="39141"/>
                </a:lnTo>
                <a:lnTo>
                  <a:pt x="1320152" y="27838"/>
                </a:lnTo>
                <a:lnTo>
                  <a:pt x="1275600" y="18440"/>
                </a:lnTo>
                <a:lnTo>
                  <a:pt x="1230769" y="10947"/>
                </a:lnTo>
                <a:lnTo>
                  <a:pt x="1185735" y="5372"/>
                </a:lnTo>
                <a:lnTo>
                  <a:pt x="1140523" y="1714"/>
                </a:lnTo>
                <a:lnTo>
                  <a:pt x="1095171" y="0"/>
                </a:lnTo>
                <a:lnTo>
                  <a:pt x="1049756" y="228"/>
                </a:lnTo>
                <a:lnTo>
                  <a:pt x="1004290" y="2425"/>
                </a:lnTo>
                <a:lnTo>
                  <a:pt x="958850" y="6578"/>
                </a:lnTo>
                <a:lnTo>
                  <a:pt x="913447" y="12700"/>
                </a:lnTo>
                <a:lnTo>
                  <a:pt x="868159" y="20815"/>
                </a:lnTo>
                <a:lnTo>
                  <a:pt x="823010" y="30924"/>
                </a:lnTo>
                <a:lnTo>
                  <a:pt x="778065" y="43053"/>
                </a:lnTo>
                <a:lnTo>
                  <a:pt x="733361" y="57188"/>
                </a:lnTo>
                <a:lnTo>
                  <a:pt x="688936" y="73342"/>
                </a:lnTo>
                <a:lnTo>
                  <a:pt x="640930" y="92849"/>
                </a:lnTo>
                <a:lnTo>
                  <a:pt x="594550" y="113880"/>
                </a:lnTo>
                <a:lnTo>
                  <a:pt x="549795" y="136461"/>
                </a:lnTo>
                <a:lnTo>
                  <a:pt x="506641" y="160566"/>
                </a:lnTo>
                <a:lnTo>
                  <a:pt x="465099" y="186194"/>
                </a:lnTo>
                <a:lnTo>
                  <a:pt x="425183" y="213334"/>
                </a:lnTo>
                <a:lnTo>
                  <a:pt x="386867" y="241985"/>
                </a:lnTo>
                <a:lnTo>
                  <a:pt x="350164" y="272148"/>
                </a:lnTo>
                <a:lnTo>
                  <a:pt x="315074" y="303809"/>
                </a:lnTo>
                <a:lnTo>
                  <a:pt x="281584" y="336969"/>
                </a:lnTo>
                <a:lnTo>
                  <a:pt x="249707" y="371602"/>
                </a:lnTo>
                <a:lnTo>
                  <a:pt x="219443" y="407720"/>
                </a:lnTo>
                <a:lnTo>
                  <a:pt x="190779" y="445312"/>
                </a:lnTo>
                <a:lnTo>
                  <a:pt x="163715" y="484378"/>
                </a:lnTo>
                <a:lnTo>
                  <a:pt x="138252" y="524903"/>
                </a:lnTo>
                <a:lnTo>
                  <a:pt x="114401" y="566877"/>
                </a:lnTo>
                <a:lnTo>
                  <a:pt x="92151" y="610311"/>
                </a:lnTo>
                <a:lnTo>
                  <a:pt x="71501" y="655180"/>
                </a:lnTo>
                <a:lnTo>
                  <a:pt x="52438" y="701484"/>
                </a:lnTo>
                <a:lnTo>
                  <a:pt x="34988" y="749223"/>
                </a:lnTo>
                <a:lnTo>
                  <a:pt x="19138" y="798385"/>
                </a:lnTo>
                <a:lnTo>
                  <a:pt x="6959" y="833907"/>
                </a:lnTo>
                <a:lnTo>
                  <a:pt x="0" y="869683"/>
                </a:lnTo>
                <a:lnTo>
                  <a:pt x="3949" y="903122"/>
                </a:lnTo>
                <a:lnTo>
                  <a:pt x="24523" y="931621"/>
                </a:lnTo>
                <a:lnTo>
                  <a:pt x="67398" y="952563"/>
                </a:lnTo>
                <a:lnTo>
                  <a:pt x="123698" y="959408"/>
                </a:lnTo>
                <a:lnTo>
                  <a:pt x="166039" y="946302"/>
                </a:lnTo>
                <a:lnTo>
                  <a:pt x="195478" y="913980"/>
                </a:lnTo>
                <a:lnTo>
                  <a:pt x="213067" y="863155"/>
                </a:lnTo>
                <a:lnTo>
                  <a:pt x="216217" y="849947"/>
                </a:lnTo>
                <a:lnTo>
                  <a:pt x="220726" y="837247"/>
                </a:lnTo>
                <a:lnTo>
                  <a:pt x="230212" y="814006"/>
                </a:lnTo>
                <a:lnTo>
                  <a:pt x="247192" y="768908"/>
                </a:lnTo>
                <a:lnTo>
                  <a:pt x="266268" y="725220"/>
                </a:lnTo>
                <a:lnTo>
                  <a:pt x="287362" y="682980"/>
                </a:lnTo>
                <a:lnTo>
                  <a:pt x="310388" y="642251"/>
                </a:lnTo>
                <a:lnTo>
                  <a:pt x="335292" y="603072"/>
                </a:lnTo>
                <a:lnTo>
                  <a:pt x="361988" y="565467"/>
                </a:lnTo>
                <a:lnTo>
                  <a:pt x="390398" y="529501"/>
                </a:lnTo>
                <a:lnTo>
                  <a:pt x="420471" y="495198"/>
                </a:lnTo>
                <a:lnTo>
                  <a:pt x="452107" y="462622"/>
                </a:lnTo>
                <a:lnTo>
                  <a:pt x="485254" y="431800"/>
                </a:lnTo>
                <a:lnTo>
                  <a:pt x="519836" y="402767"/>
                </a:lnTo>
                <a:lnTo>
                  <a:pt x="555777" y="375577"/>
                </a:lnTo>
                <a:lnTo>
                  <a:pt x="593013" y="350278"/>
                </a:lnTo>
                <a:lnTo>
                  <a:pt x="631444" y="326898"/>
                </a:lnTo>
                <a:lnTo>
                  <a:pt x="671029" y="305498"/>
                </a:lnTo>
                <a:lnTo>
                  <a:pt x="711669" y="286105"/>
                </a:lnTo>
                <a:lnTo>
                  <a:pt x="753313" y="268770"/>
                </a:lnTo>
                <a:lnTo>
                  <a:pt x="795883" y="253517"/>
                </a:lnTo>
                <a:lnTo>
                  <a:pt x="839292" y="240411"/>
                </a:lnTo>
                <a:lnTo>
                  <a:pt x="883488" y="229489"/>
                </a:lnTo>
                <a:lnTo>
                  <a:pt x="928382" y="220789"/>
                </a:lnTo>
                <a:lnTo>
                  <a:pt x="973912" y="214363"/>
                </a:lnTo>
                <a:lnTo>
                  <a:pt x="1019987" y="210235"/>
                </a:lnTo>
                <a:lnTo>
                  <a:pt x="1066558" y="208470"/>
                </a:lnTo>
                <a:lnTo>
                  <a:pt x="1113548" y="209092"/>
                </a:lnTo>
                <a:lnTo>
                  <a:pt x="1160868" y="212153"/>
                </a:lnTo>
                <a:lnTo>
                  <a:pt x="1208455" y="217690"/>
                </a:lnTo>
                <a:lnTo>
                  <a:pt x="1256245" y="225742"/>
                </a:lnTo>
                <a:lnTo>
                  <a:pt x="1303769" y="236105"/>
                </a:lnTo>
                <a:lnTo>
                  <a:pt x="1350264" y="248932"/>
                </a:lnTo>
                <a:lnTo>
                  <a:pt x="1395653" y="264160"/>
                </a:lnTo>
                <a:lnTo>
                  <a:pt x="1439887" y="281711"/>
                </a:lnTo>
                <a:lnTo>
                  <a:pt x="1482890" y="301498"/>
                </a:lnTo>
                <a:lnTo>
                  <a:pt x="1524609" y="323443"/>
                </a:lnTo>
                <a:lnTo>
                  <a:pt x="1564957" y="347459"/>
                </a:lnTo>
                <a:lnTo>
                  <a:pt x="1603895" y="373494"/>
                </a:lnTo>
                <a:lnTo>
                  <a:pt x="1641335" y="401434"/>
                </a:lnTo>
                <a:lnTo>
                  <a:pt x="1677225" y="431228"/>
                </a:lnTo>
                <a:lnTo>
                  <a:pt x="1711490" y="462788"/>
                </a:lnTo>
                <a:lnTo>
                  <a:pt x="1744078" y="496023"/>
                </a:lnTo>
                <a:lnTo>
                  <a:pt x="1774913" y="530860"/>
                </a:lnTo>
                <a:lnTo>
                  <a:pt x="1803933" y="567232"/>
                </a:lnTo>
                <a:lnTo>
                  <a:pt x="1831073" y="605040"/>
                </a:lnTo>
                <a:lnTo>
                  <a:pt x="1856270" y="644220"/>
                </a:lnTo>
                <a:lnTo>
                  <a:pt x="1879447" y="684682"/>
                </a:lnTo>
                <a:lnTo>
                  <a:pt x="1900567" y="726363"/>
                </a:lnTo>
                <a:lnTo>
                  <a:pt x="1919528" y="769162"/>
                </a:lnTo>
                <a:lnTo>
                  <a:pt x="1936292" y="813003"/>
                </a:lnTo>
                <a:lnTo>
                  <a:pt x="1950783" y="857821"/>
                </a:lnTo>
                <a:lnTo>
                  <a:pt x="1962937" y="903528"/>
                </a:lnTo>
                <a:lnTo>
                  <a:pt x="1972678" y="950048"/>
                </a:lnTo>
                <a:lnTo>
                  <a:pt x="1979968" y="997292"/>
                </a:lnTo>
                <a:lnTo>
                  <a:pt x="1984717" y="1045197"/>
                </a:lnTo>
                <a:lnTo>
                  <a:pt x="1986876" y="1093673"/>
                </a:lnTo>
                <a:lnTo>
                  <a:pt x="1986368" y="1142631"/>
                </a:lnTo>
                <a:lnTo>
                  <a:pt x="1983511" y="1190675"/>
                </a:lnTo>
                <a:lnTo>
                  <a:pt x="1978304" y="1237881"/>
                </a:lnTo>
                <a:lnTo>
                  <a:pt x="1970811" y="1284198"/>
                </a:lnTo>
                <a:lnTo>
                  <a:pt x="1961070" y="1329588"/>
                </a:lnTo>
                <a:lnTo>
                  <a:pt x="1949157" y="1373974"/>
                </a:lnTo>
                <a:lnTo>
                  <a:pt x="1935099" y="1417320"/>
                </a:lnTo>
                <a:lnTo>
                  <a:pt x="1918982" y="1459572"/>
                </a:lnTo>
                <a:lnTo>
                  <a:pt x="1900847" y="1500682"/>
                </a:lnTo>
                <a:lnTo>
                  <a:pt x="1880743" y="1540611"/>
                </a:lnTo>
                <a:lnTo>
                  <a:pt x="1858733" y="1579283"/>
                </a:lnTo>
                <a:lnTo>
                  <a:pt x="1834883" y="1616671"/>
                </a:lnTo>
                <a:lnTo>
                  <a:pt x="1809229" y="1652701"/>
                </a:lnTo>
                <a:lnTo>
                  <a:pt x="1781848" y="1687347"/>
                </a:lnTo>
                <a:lnTo>
                  <a:pt x="1752765" y="1720545"/>
                </a:lnTo>
                <a:lnTo>
                  <a:pt x="1722069" y="1752244"/>
                </a:lnTo>
                <a:lnTo>
                  <a:pt x="1689785" y="1782394"/>
                </a:lnTo>
                <a:lnTo>
                  <a:pt x="1656003" y="1810956"/>
                </a:lnTo>
                <a:lnTo>
                  <a:pt x="1620748" y="1837867"/>
                </a:lnTo>
                <a:lnTo>
                  <a:pt x="1584083" y="1863064"/>
                </a:lnTo>
                <a:lnTo>
                  <a:pt x="1546072" y="1886521"/>
                </a:lnTo>
                <a:lnTo>
                  <a:pt x="1506766" y="1908187"/>
                </a:lnTo>
                <a:lnTo>
                  <a:pt x="1466215" y="1927987"/>
                </a:lnTo>
                <a:lnTo>
                  <a:pt x="1424495" y="1945894"/>
                </a:lnTo>
                <a:lnTo>
                  <a:pt x="1381633" y="1961845"/>
                </a:lnTo>
                <a:lnTo>
                  <a:pt x="1337703" y="1975789"/>
                </a:lnTo>
                <a:lnTo>
                  <a:pt x="1292758" y="1987689"/>
                </a:lnTo>
                <a:lnTo>
                  <a:pt x="1246847" y="1997481"/>
                </a:lnTo>
                <a:lnTo>
                  <a:pt x="1200023" y="2005114"/>
                </a:lnTo>
                <a:lnTo>
                  <a:pt x="1152359" y="2010549"/>
                </a:lnTo>
                <a:lnTo>
                  <a:pt x="1103896" y="2013712"/>
                </a:lnTo>
                <a:lnTo>
                  <a:pt x="1054696" y="2014575"/>
                </a:lnTo>
                <a:lnTo>
                  <a:pt x="1001229" y="2021014"/>
                </a:lnTo>
                <a:lnTo>
                  <a:pt x="958037" y="2039010"/>
                </a:lnTo>
                <a:lnTo>
                  <a:pt x="926947" y="2066074"/>
                </a:lnTo>
                <a:lnTo>
                  <a:pt x="909789" y="2099716"/>
                </a:lnTo>
                <a:lnTo>
                  <a:pt x="908405" y="2137410"/>
                </a:lnTo>
                <a:lnTo>
                  <a:pt x="924648" y="2176678"/>
                </a:lnTo>
                <a:lnTo>
                  <a:pt x="956894" y="2208377"/>
                </a:lnTo>
                <a:lnTo>
                  <a:pt x="996670" y="2221839"/>
                </a:lnTo>
                <a:lnTo>
                  <a:pt x="1040460" y="2224506"/>
                </a:lnTo>
                <a:lnTo>
                  <a:pt x="1084795" y="2223820"/>
                </a:lnTo>
                <a:lnTo>
                  <a:pt x="1137704" y="2220938"/>
                </a:lnTo>
                <a:lnTo>
                  <a:pt x="1189596" y="2216302"/>
                </a:lnTo>
                <a:lnTo>
                  <a:pt x="1240459" y="2209901"/>
                </a:lnTo>
                <a:lnTo>
                  <a:pt x="1290281" y="2201748"/>
                </a:lnTo>
                <a:lnTo>
                  <a:pt x="1339049" y="2191804"/>
                </a:lnTo>
                <a:lnTo>
                  <a:pt x="1386763" y="2180082"/>
                </a:lnTo>
                <a:lnTo>
                  <a:pt x="1433398" y="2166582"/>
                </a:lnTo>
                <a:lnTo>
                  <a:pt x="1478940" y="2151265"/>
                </a:lnTo>
                <a:lnTo>
                  <a:pt x="1523377" y="2134158"/>
                </a:lnTo>
                <a:lnTo>
                  <a:pt x="1566722" y="2115235"/>
                </a:lnTo>
                <a:lnTo>
                  <a:pt x="1608924" y="2094484"/>
                </a:lnTo>
                <a:lnTo>
                  <a:pt x="1650009" y="2071916"/>
                </a:lnTo>
                <a:lnTo>
                  <a:pt x="1689938" y="2047494"/>
                </a:lnTo>
                <a:lnTo>
                  <a:pt x="1728711" y="2021243"/>
                </a:lnTo>
                <a:lnTo>
                  <a:pt x="1766316" y="1993138"/>
                </a:lnTo>
                <a:lnTo>
                  <a:pt x="1802739" y="1963166"/>
                </a:lnTo>
                <a:lnTo>
                  <a:pt x="1837982" y="1931339"/>
                </a:lnTo>
                <a:lnTo>
                  <a:pt x="1872005" y="1897621"/>
                </a:lnTo>
                <a:lnTo>
                  <a:pt x="1904822" y="1862035"/>
                </a:lnTo>
                <a:lnTo>
                  <a:pt x="1936407" y="1824558"/>
                </a:lnTo>
                <a:lnTo>
                  <a:pt x="1966747" y="1785175"/>
                </a:lnTo>
                <a:lnTo>
                  <a:pt x="1995843" y="1743887"/>
                </a:lnTo>
                <a:lnTo>
                  <a:pt x="2023681" y="1700682"/>
                </a:lnTo>
                <a:lnTo>
                  <a:pt x="2050237" y="1655559"/>
                </a:lnTo>
                <a:lnTo>
                  <a:pt x="2075522" y="1608505"/>
                </a:lnTo>
                <a:lnTo>
                  <a:pt x="2099043" y="1559166"/>
                </a:lnTo>
                <a:lnTo>
                  <a:pt x="2120049" y="1509953"/>
                </a:lnTo>
                <a:lnTo>
                  <a:pt x="2138565" y="1460881"/>
                </a:lnTo>
                <a:lnTo>
                  <a:pt x="2154656" y="1411986"/>
                </a:lnTo>
                <a:lnTo>
                  <a:pt x="2168334" y="1363294"/>
                </a:lnTo>
                <a:lnTo>
                  <a:pt x="2179663" y="1314831"/>
                </a:lnTo>
                <a:lnTo>
                  <a:pt x="2188667" y="1266609"/>
                </a:lnTo>
                <a:lnTo>
                  <a:pt x="2195385" y="1218679"/>
                </a:lnTo>
                <a:lnTo>
                  <a:pt x="2199856" y="1171054"/>
                </a:lnTo>
                <a:lnTo>
                  <a:pt x="2202129" y="1123759"/>
                </a:lnTo>
                <a:lnTo>
                  <a:pt x="2202230" y="1076833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372088" y="6409944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5" y="0"/>
                </a:moveTo>
                <a:lnTo>
                  <a:pt x="95390" y="7109"/>
                </a:lnTo>
                <a:lnTo>
                  <a:pt x="57113" y="26905"/>
                </a:lnTo>
                <a:lnTo>
                  <a:pt x="26919" y="57091"/>
                </a:lnTo>
                <a:lnTo>
                  <a:pt x="7114" y="95370"/>
                </a:lnTo>
                <a:lnTo>
                  <a:pt x="0" y="139445"/>
                </a:lnTo>
                <a:lnTo>
                  <a:pt x="7114" y="183521"/>
                </a:lnTo>
                <a:lnTo>
                  <a:pt x="26919" y="221800"/>
                </a:lnTo>
                <a:lnTo>
                  <a:pt x="57113" y="251986"/>
                </a:lnTo>
                <a:lnTo>
                  <a:pt x="95390" y="271782"/>
                </a:lnTo>
                <a:lnTo>
                  <a:pt x="139445" y="278891"/>
                </a:lnTo>
                <a:lnTo>
                  <a:pt x="183501" y="271782"/>
                </a:lnTo>
                <a:lnTo>
                  <a:pt x="221778" y="251986"/>
                </a:lnTo>
                <a:lnTo>
                  <a:pt x="251972" y="221800"/>
                </a:lnTo>
                <a:lnTo>
                  <a:pt x="271777" y="183521"/>
                </a:lnTo>
                <a:lnTo>
                  <a:pt x="278891" y="139445"/>
                </a:lnTo>
                <a:lnTo>
                  <a:pt x="271777" y="95370"/>
                </a:lnTo>
                <a:lnTo>
                  <a:pt x="251972" y="57091"/>
                </a:lnTo>
                <a:lnTo>
                  <a:pt x="221778" y="26905"/>
                </a:lnTo>
                <a:lnTo>
                  <a:pt x="183501" y="7109"/>
                </a:lnTo>
                <a:lnTo>
                  <a:pt x="139445" y="0"/>
                </a:lnTo>
                <a:close/>
              </a:path>
            </a:pathLst>
          </a:custGeom>
          <a:solidFill>
            <a:srgbClr val="007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92122" y="208154"/>
            <a:ext cx="9207754" cy="1262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44605" y="6490741"/>
            <a:ext cx="134620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2C557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1/8/2024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  <p:sldLayoutId id="2147483967" r:id="rId14"/>
    <p:sldLayoutId id="2147483968" r:id="rId15"/>
    <p:sldLayoutId id="2147483969" r:id="rId16"/>
    <p:sldLayoutId id="2147483970" r:id="rId17"/>
    <p:sldLayoutId id="2147483971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1/8/2024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1/8/2024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  <p:sldLayoutId id="2147484002" r:id="rId13"/>
    <p:sldLayoutId id="2147484003" r:id="rId14"/>
    <p:sldLayoutId id="2147484004" r:id="rId15"/>
    <p:sldLayoutId id="2147484005" r:id="rId16"/>
    <p:sldLayoutId id="2147484006" r:id="rId17"/>
    <p:sldLayoutId id="2147484007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1/8/2024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  <p:sldLayoutId id="2147484025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1/8/2024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  <p:sldLayoutId id="214748404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1/8/2024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1/8/2024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  <p:sldLayoutId id="2147484055" r:id="rId12"/>
    <p:sldLayoutId id="2147484056" r:id="rId13"/>
    <p:sldLayoutId id="2147484057" r:id="rId14"/>
    <p:sldLayoutId id="2147484058" r:id="rId15"/>
    <p:sldLayoutId id="2147484059" r:id="rId16"/>
    <p:sldLayoutId id="2147484060" r:id="rId17"/>
    <p:sldLayoutId id="2147484061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1/8/2024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1/8/2024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1/8/2024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  <p:sldLayoutId id="2147483937" r:id="rId12"/>
    <p:sldLayoutId id="2147483938" r:id="rId13"/>
    <p:sldLayoutId id="2147483939" r:id="rId14"/>
    <p:sldLayoutId id="2147483940" r:id="rId15"/>
    <p:sldLayoutId id="2147483941" r:id="rId16"/>
    <p:sldLayoutId id="2147483942" r:id="rId17"/>
    <p:sldLayoutId id="214748394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1/8/2024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1/8/2024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  <p:sldLayoutId id="2147483805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1/8/2024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1/8/2024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  <p:sldLayoutId id="2147483909" r:id="rId17"/>
    <p:sldLayoutId id="2147483910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3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3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4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6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5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6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1.xm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5.svg"/><Relationship Id="rId3" Type="http://schemas.openxmlformats.org/officeDocument/2006/relationships/image" Target="../media/image5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0.xml"/><Relationship Id="rId6" Type="http://schemas.openxmlformats.org/officeDocument/2006/relationships/image" Target="../media/image1338.svg"/><Relationship Id="rId5" Type="http://schemas.openxmlformats.org/officeDocument/2006/relationships/image" Target="../media/image58.png"/><Relationship Id="rId10" Type="http://schemas.openxmlformats.org/officeDocument/2006/relationships/image" Target="../media/image1739.svg"/><Relationship Id="rId4" Type="http://schemas.openxmlformats.org/officeDocument/2006/relationships/image" Target="../media/image1140.sv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2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0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uni-plovdiv-stu2001321050.atlassian.net/jira/software/projects/PAW/boards/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3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svg"/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3.png"/><Relationship Id="rId4" Type="http://schemas.openxmlformats.org/officeDocument/2006/relationships/image" Target="../media/image1311.sv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2.svg"/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33.png"/><Relationship Id="rId4" Type="http://schemas.openxmlformats.org/officeDocument/2006/relationships/image" Target="../media/image1315.sv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13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006840" cy="6858000"/>
            <a:chOff x="0" y="0"/>
            <a:chExt cx="900684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7006590" cy="6858000"/>
            </a:xfrm>
            <a:custGeom>
              <a:avLst/>
              <a:gdLst/>
              <a:ahLst/>
              <a:cxnLst/>
              <a:rect l="l" t="t" r="r" b="b"/>
              <a:pathLst>
                <a:path w="7006590" h="6858000">
                  <a:moveTo>
                    <a:pt x="1053122" y="0"/>
                  </a:moveTo>
                  <a:lnTo>
                    <a:pt x="0" y="0"/>
                  </a:lnTo>
                  <a:lnTo>
                    <a:pt x="0" y="1049121"/>
                  </a:lnTo>
                  <a:lnTo>
                    <a:pt x="1828" y="1046505"/>
                  </a:lnTo>
                  <a:lnTo>
                    <a:pt x="29857" y="1007338"/>
                  </a:lnTo>
                  <a:lnTo>
                    <a:pt x="58420" y="968413"/>
                  </a:lnTo>
                  <a:lnTo>
                    <a:pt x="87503" y="929754"/>
                  </a:lnTo>
                  <a:lnTo>
                    <a:pt x="117106" y="891336"/>
                  </a:lnTo>
                  <a:lnTo>
                    <a:pt x="147256" y="853186"/>
                  </a:lnTo>
                  <a:lnTo>
                    <a:pt x="177546" y="815416"/>
                  </a:lnTo>
                  <a:lnTo>
                    <a:pt x="208178" y="778090"/>
                  </a:lnTo>
                  <a:lnTo>
                    <a:pt x="239128" y="741197"/>
                  </a:lnTo>
                  <a:lnTo>
                    <a:pt x="270383" y="704748"/>
                  </a:lnTo>
                  <a:lnTo>
                    <a:pt x="301967" y="668743"/>
                  </a:lnTo>
                  <a:lnTo>
                    <a:pt x="333844" y="633183"/>
                  </a:lnTo>
                  <a:lnTo>
                    <a:pt x="366039" y="598055"/>
                  </a:lnTo>
                  <a:lnTo>
                    <a:pt x="398538" y="563372"/>
                  </a:lnTo>
                  <a:lnTo>
                    <a:pt x="431330" y="529145"/>
                  </a:lnTo>
                  <a:lnTo>
                    <a:pt x="464426" y="495350"/>
                  </a:lnTo>
                  <a:lnTo>
                    <a:pt x="497801" y="462000"/>
                  </a:lnTo>
                  <a:lnTo>
                    <a:pt x="531482" y="429094"/>
                  </a:lnTo>
                  <a:lnTo>
                    <a:pt x="565442" y="396633"/>
                  </a:lnTo>
                  <a:lnTo>
                    <a:pt x="599668" y="364617"/>
                  </a:lnTo>
                  <a:lnTo>
                    <a:pt x="634187" y="333044"/>
                  </a:lnTo>
                  <a:lnTo>
                    <a:pt x="668985" y="301917"/>
                  </a:lnTo>
                  <a:lnTo>
                    <a:pt x="704049" y="271246"/>
                  </a:lnTo>
                  <a:lnTo>
                    <a:pt x="739368" y="241007"/>
                  </a:lnTo>
                  <a:lnTo>
                    <a:pt x="774966" y="211226"/>
                  </a:lnTo>
                  <a:lnTo>
                    <a:pt x="810818" y="181889"/>
                  </a:lnTo>
                  <a:lnTo>
                    <a:pt x="846924" y="152996"/>
                  </a:lnTo>
                  <a:lnTo>
                    <a:pt x="883285" y="124561"/>
                  </a:lnTo>
                  <a:lnTo>
                    <a:pt x="919899" y="96570"/>
                  </a:lnTo>
                  <a:lnTo>
                    <a:pt x="956754" y="69024"/>
                  </a:lnTo>
                  <a:lnTo>
                    <a:pt x="993863" y="41935"/>
                  </a:lnTo>
                  <a:lnTo>
                    <a:pt x="1031201" y="15290"/>
                  </a:lnTo>
                  <a:lnTo>
                    <a:pt x="1053122" y="0"/>
                  </a:lnTo>
                  <a:close/>
                </a:path>
                <a:path w="7006590" h="6858000">
                  <a:moveTo>
                    <a:pt x="1196644" y="6858000"/>
                  </a:moveTo>
                  <a:lnTo>
                    <a:pt x="1140561" y="6821589"/>
                  </a:lnTo>
                  <a:lnTo>
                    <a:pt x="1101420" y="6795376"/>
                  </a:lnTo>
                  <a:lnTo>
                    <a:pt x="1062520" y="6768693"/>
                  </a:lnTo>
                  <a:lnTo>
                    <a:pt x="1023848" y="6741528"/>
                  </a:lnTo>
                  <a:lnTo>
                    <a:pt x="985418" y="6713906"/>
                  </a:lnTo>
                  <a:lnTo>
                    <a:pt x="947229" y="6685813"/>
                  </a:lnTo>
                  <a:lnTo>
                    <a:pt x="909294" y="6657251"/>
                  </a:lnTo>
                  <a:lnTo>
                    <a:pt x="871613" y="6628219"/>
                  </a:lnTo>
                  <a:lnTo>
                    <a:pt x="834199" y="6598717"/>
                  </a:lnTo>
                  <a:lnTo>
                    <a:pt x="797026" y="6568745"/>
                  </a:lnTo>
                  <a:lnTo>
                    <a:pt x="760133" y="6538315"/>
                  </a:lnTo>
                  <a:lnTo>
                    <a:pt x="723506" y="6507404"/>
                  </a:lnTo>
                  <a:lnTo>
                    <a:pt x="687146" y="6476035"/>
                  </a:lnTo>
                  <a:lnTo>
                    <a:pt x="651065" y="6444196"/>
                  </a:lnTo>
                  <a:lnTo>
                    <a:pt x="615276" y="6411900"/>
                  </a:lnTo>
                  <a:lnTo>
                    <a:pt x="579767" y="6379134"/>
                  </a:lnTo>
                  <a:lnTo>
                    <a:pt x="544537" y="6345898"/>
                  </a:lnTo>
                  <a:lnTo>
                    <a:pt x="509612" y="6312192"/>
                  </a:lnTo>
                  <a:lnTo>
                    <a:pt x="474980" y="6278029"/>
                  </a:lnTo>
                  <a:lnTo>
                    <a:pt x="440651" y="6243409"/>
                  </a:lnTo>
                  <a:lnTo>
                    <a:pt x="406628" y="6208306"/>
                  </a:lnTo>
                  <a:lnTo>
                    <a:pt x="373138" y="6173381"/>
                  </a:lnTo>
                  <a:lnTo>
                    <a:pt x="340144" y="6138138"/>
                  </a:lnTo>
                  <a:lnTo>
                    <a:pt x="307644" y="6102591"/>
                  </a:lnTo>
                  <a:lnTo>
                    <a:pt x="275628" y="6066726"/>
                  </a:lnTo>
                  <a:lnTo>
                    <a:pt x="244119" y="6030582"/>
                  </a:lnTo>
                  <a:lnTo>
                    <a:pt x="213080" y="5994133"/>
                  </a:lnTo>
                  <a:lnTo>
                    <a:pt x="182549" y="5957405"/>
                  </a:lnTo>
                  <a:lnTo>
                    <a:pt x="152501" y="5920384"/>
                  </a:lnTo>
                  <a:lnTo>
                    <a:pt x="122961" y="5883084"/>
                  </a:lnTo>
                  <a:lnTo>
                    <a:pt x="93891" y="5845518"/>
                  </a:lnTo>
                  <a:lnTo>
                    <a:pt x="65328" y="5807672"/>
                  </a:lnTo>
                  <a:lnTo>
                    <a:pt x="37261" y="5769559"/>
                  </a:lnTo>
                  <a:lnTo>
                    <a:pt x="9677" y="5731192"/>
                  </a:lnTo>
                  <a:lnTo>
                    <a:pt x="0" y="5717375"/>
                  </a:lnTo>
                  <a:lnTo>
                    <a:pt x="0" y="6858000"/>
                  </a:lnTo>
                  <a:lnTo>
                    <a:pt x="1196644" y="6858000"/>
                  </a:lnTo>
                  <a:close/>
                </a:path>
                <a:path w="7006590" h="6858000">
                  <a:moveTo>
                    <a:pt x="3527653" y="6654800"/>
                  </a:moveTo>
                  <a:lnTo>
                    <a:pt x="3526332" y="6604000"/>
                  </a:lnTo>
                  <a:lnTo>
                    <a:pt x="3522561" y="6565900"/>
                  </a:lnTo>
                  <a:lnTo>
                    <a:pt x="3516160" y="6515100"/>
                  </a:lnTo>
                  <a:lnTo>
                    <a:pt x="3506990" y="6477000"/>
                  </a:lnTo>
                  <a:lnTo>
                    <a:pt x="3494862" y="6438900"/>
                  </a:lnTo>
                  <a:lnTo>
                    <a:pt x="3479622" y="6413500"/>
                  </a:lnTo>
                  <a:lnTo>
                    <a:pt x="3461105" y="6375400"/>
                  </a:lnTo>
                  <a:lnTo>
                    <a:pt x="3439147" y="6350000"/>
                  </a:lnTo>
                  <a:lnTo>
                    <a:pt x="3413595" y="6311900"/>
                  </a:lnTo>
                  <a:lnTo>
                    <a:pt x="3384258" y="6286500"/>
                  </a:lnTo>
                  <a:lnTo>
                    <a:pt x="3350996" y="6261100"/>
                  </a:lnTo>
                  <a:lnTo>
                    <a:pt x="3313633" y="6235700"/>
                  </a:lnTo>
                  <a:lnTo>
                    <a:pt x="3272002" y="6223000"/>
                  </a:lnTo>
                  <a:lnTo>
                    <a:pt x="3225939" y="6197600"/>
                  </a:lnTo>
                  <a:lnTo>
                    <a:pt x="3175292" y="6184900"/>
                  </a:lnTo>
                  <a:lnTo>
                    <a:pt x="3119882" y="6172200"/>
                  </a:lnTo>
                  <a:lnTo>
                    <a:pt x="3059557" y="6159500"/>
                  </a:lnTo>
                  <a:lnTo>
                    <a:pt x="2661462" y="6057900"/>
                  </a:lnTo>
                  <a:lnTo>
                    <a:pt x="2566212" y="6032500"/>
                  </a:lnTo>
                  <a:lnTo>
                    <a:pt x="2519248" y="6007100"/>
                  </a:lnTo>
                  <a:lnTo>
                    <a:pt x="2472740" y="5994400"/>
                  </a:lnTo>
                  <a:lnTo>
                    <a:pt x="2426690" y="5969000"/>
                  </a:lnTo>
                  <a:lnTo>
                    <a:pt x="2381097" y="5956300"/>
                  </a:lnTo>
                  <a:lnTo>
                    <a:pt x="2335961" y="5930900"/>
                  </a:lnTo>
                  <a:lnTo>
                    <a:pt x="2291308" y="5918200"/>
                  </a:lnTo>
                  <a:lnTo>
                    <a:pt x="2247138" y="5892800"/>
                  </a:lnTo>
                  <a:lnTo>
                    <a:pt x="2203437" y="5880100"/>
                  </a:lnTo>
                  <a:lnTo>
                    <a:pt x="2117496" y="5829300"/>
                  </a:lnTo>
                  <a:lnTo>
                    <a:pt x="2033536" y="5778500"/>
                  </a:lnTo>
                  <a:lnTo>
                    <a:pt x="1992312" y="5765800"/>
                  </a:lnTo>
                  <a:lnTo>
                    <a:pt x="1911400" y="5715000"/>
                  </a:lnTo>
                  <a:lnTo>
                    <a:pt x="1832571" y="5664200"/>
                  </a:lnTo>
                  <a:lnTo>
                    <a:pt x="1793938" y="5626100"/>
                  </a:lnTo>
                  <a:lnTo>
                    <a:pt x="1718297" y="5575300"/>
                  </a:lnTo>
                  <a:lnTo>
                    <a:pt x="1681289" y="5549900"/>
                  </a:lnTo>
                  <a:lnTo>
                    <a:pt x="1644827" y="5524500"/>
                  </a:lnTo>
                  <a:lnTo>
                    <a:pt x="1608912" y="5486400"/>
                  </a:lnTo>
                  <a:lnTo>
                    <a:pt x="1573568" y="5461000"/>
                  </a:lnTo>
                  <a:lnTo>
                    <a:pt x="1538782" y="5435600"/>
                  </a:lnTo>
                  <a:lnTo>
                    <a:pt x="1504569" y="5397500"/>
                  </a:lnTo>
                  <a:lnTo>
                    <a:pt x="1470926" y="5372100"/>
                  </a:lnTo>
                  <a:lnTo>
                    <a:pt x="1437855" y="5334000"/>
                  </a:lnTo>
                  <a:lnTo>
                    <a:pt x="1405369" y="5308600"/>
                  </a:lnTo>
                  <a:lnTo>
                    <a:pt x="1373479" y="5270500"/>
                  </a:lnTo>
                  <a:lnTo>
                    <a:pt x="1342174" y="5232400"/>
                  </a:lnTo>
                  <a:lnTo>
                    <a:pt x="1311465" y="5207000"/>
                  </a:lnTo>
                  <a:lnTo>
                    <a:pt x="1281366" y="5168900"/>
                  </a:lnTo>
                  <a:lnTo>
                    <a:pt x="1251864" y="5130800"/>
                  </a:lnTo>
                  <a:lnTo>
                    <a:pt x="1222984" y="5092700"/>
                  </a:lnTo>
                  <a:lnTo>
                    <a:pt x="1194714" y="5067300"/>
                  </a:lnTo>
                  <a:lnTo>
                    <a:pt x="1167066" y="5029200"/>
                  </a:lnTo>
                  <a:lnTo>
                    <a:pt x="1140053" y="4991100"/>
                  </a:lnTo>
                  <a:lnTo>
                    <a:pt x="1113663" y="4953000"/>
                  </a:lnTo>
                  <a:lnTo>
                    <a:pt x="1087907" y="4914900"/>
                  </a:lnTo>
                  <a:lnTo>
                    <a:pt x="1062799" y="4876800"/>
                  </a:lnTo>
                  <a:lnTo>
                    <a:pt x="1038339" y="4838700"/>
                  </a:lnTo>
                  <a:lnTo>
                    <a:pt x="1014526" y="4800600"/>
                  </a:lnTo>
                  <a:lnTo>
                    <a:pt x="991374" y="4762500"/>
                  </a:lnTo>
                  <a:lnTo>
                    <a:pt x="968870" y="4724400"/>
                  </a:lnTo>
                  <a:lnTo>
                    <a:pt x="947051" y="4686300"/>
                  </a:lnTo>
                  <a:lnTo>
                    <a:pt x="925880" y="4648200"/>
                  </a:lnTo>
                  <a:lnTo>
                    <a:pt x="905408" y="4610100"/>
                  </a:lnTo>
                  <a:lnTo>
                    <a:pt x="885596" y="4572000"/>
                  </a:lnTo>
                  <a:lnTo>
                    <a:pt x="866482" y="4521200"/>
                  </a:lnTo>
                  <a:lnTo>
                    <a:pt x="848055" y="4483100"/>
                  </a:lnTo>
                  <a:lnTo>
                    <a:pt x="830313" y="4445000"/>
                  </a:lnTo>
                  <a:lnTo>
                    <a:pt x="813282" y="4394200"/>
                  </a:lnTo>
                  <a:lnTo>
                    <a:pt x="796950" y="4356100"/>
                  </a:lnTo>
                  <a:lnTo>
                    <a:pt x="781342" y="4318000"/>
                  </a:lnTo>
                  <a:lnTo>
                    <a:pt x="766432" y="4267200"/>
                  </a:lnTo>
                  <a:lnTo>
                    <a:pt x="752246" y="4229100"/>
                  </a:lnTo>
                  <a:lnTo>
                    <a:pt x="738784" y="4191000"/>
                  </a:lnTo>
                  <a:lnTo>
                    <a:pt x="726046" y="4140200"/>
                  </a:lnTo>
                  <a:lnTo>
                    <a:pt x="714057" y="4102100"/>
                  </a:lnTo>
                  <a:lnTo>
                    <a:pt x="702792" y="4051300"/>
                  </a:lnTo>
                  <a:lnTo>
                    <a:pt x="692277" y="4013200"/>
                  </a:lnTo>
                  <a:lnTo>
                    <a:pt x="682510" y="3962400"/>
                  </a:lnTo>
                  <a:lnTo>
                    <a:pt x="673493" y="3924300"/>
                  </a:lnTo>
                  <a:lnTo>
                    <a:pt x="665238" y="3873500"/>
                  </a:lnTo>
                  <a:lnTo>
                    <a:pt x="657745" y="3835400"/>
                  </a:lnTo>
                  <a:lnTo>
                    <a:pt x="651014" y="3784600"/>
                  </a:lnTo>
                  <a:lnTo>
                    <a:pt x="645071" y="3733800"/>
                  </a:lnTo>
                  <a:lnTo>
                    <a:pt x="639889" y="3695700"/>
                  </a:lnTo>
                  <a:lnTo>
                    <a:pt x="635508" y="3644900"/>
                  </a:lnTo>
                  <a:lnTo>
                    <a:pt x="631901" y="3594100"/>
                  </a:lnTo>
                  <a:lnTo>
                    <a:pt x="629081" y="3556000"/>
                  </a:lnTo>
                  <a:lnTo>
                    <a:pt x="627075" y="3505200"/>
                  </a:lnTo>
                  <a:lnTo>
                    <a:pt x="625856" y="3454400"/>
                  </a:lnTo>
                  <a:lnTo>
                    <a:pt x="625462" y="3416300"/>
                  </a:lnTo>
                  <a:lnTo>
                    <a:pt x="625157" y="3365500"/>
                  </a:lnTo>
                  <a:lnTo>
                    <a:pt x="625665" y="3314700"/>
                  </a:lnTo>
                  <a:lnTo>
                    <a:pt x="626973" y="3263900"/>
                  </a:lnTo>
                  <a:lnTo>
                    <a:pt x="629081" y="3225800"/>
                  </a:lnTo>
                  <a:lnTo>
                    <a:pt x="631977" y="3175000"/>
                  </a:lnTo>
                  <a:lnTo>
                    <a:pt x="635673" y="3124200"/>
                  </a:lnTo>
                  <a:lnTo>
                    <a:pt x="640143" y="3086100"/>
                  </a:lnTo>
                  <a:lnTo>
                    <a:pt x="645388" y="3035300"/>
                  </a:lnTo>
                  <a:lnTo>
                    <a:pt x="651408" y="2997200"/>
                  </a:lnTo>
                  <a:lnTo>
                    <a:pt x="658202" y="2946400"/>
                  </a:lnTo>
                  <a:lnTo>
                    <a:pt x="665746" y="2895600"/>
                  </a:lnTo>
                  <a:lnTo>
                    <a:pt x="674065" y="2857500"/>
                  </a:lnTo>
                  <a:lnTo>
                    <a:pt x="683120" y="2806700"/>
                  </a:lnTo>
                  <a:lnTo>
                    <a:pt x="692937" y="2768600"/>
                  </a:lnTo>
                  <a:lnTo>
                    <a:pt x="703491" y="2717800"/>
                  </a:lnTo>
                  <a:lnTo>
                    <a:pt x="714781" y="2679700"/>
                  </a:lnTo>
                  <a:lnTo>
                    <a:pt x="726821" y="2628900"/>
                  </a:lnTo>
                  <a:lnTo>
                    <a:pt x="739571" y="2590800"/>
                  </a:lnTo>
                  <a:lnTo>
                    <a:pt x="753059" y="2552700"/>
                  </a:lnTo>
                  <a:lnTo>
                    <a:pt x="767257" y="2501900"/>
                  </a:lnTo>
                  <a:lnTo>
                    <a:pt x="782167" y="2463800"/>
                  </a:lnTo>
                  <a:lnTo>
                    <a:pt x="797801" y="2413000"/>
                  </a:lnTo>
                  <a:lnTo>
                    <a:pt x="814133" y="2374900"/>
                  </a:lnTo>
                  <a:lnTo>
                    <a:pt x="831151" y="2336800"/>
                  </a:lnTo>
                  <a:lnTo>
                    <a:pt x="848880" y="2298700"/>
                  </a:lnTo>
                  <a:lnTo>
                    <a:pt x="867295" y="2247900"/>
                  </a:lnTo>
                  <a:lnTo>
                    <a:pt x="886396" y="2209800"/>
                  </a:lnTo>
                  <a:lnTo>
                    <a:pt x="906170" y="2171700"/>
                  </a:lnTo>
                  <a:lnTo>
                    <a:pt x="926630" y="2133600"/>
                  </a:lnTo>
                  <a:lnTo>
                    <a:pt x="947762" y="2095500"/>
                  </a:lnTo>
                  <a:lnTo>
                    <a:pt x="969556" y="2057400"/>
                  </a:lnTo>
                  <a:lnTo>
                    <a:pt x="991997" y="2006600"/>
                  </a:lnTo>
                  <a:lnTo>
                    <a:pt x="1015111" y="1968500"/>
                  </a:lnTo>
                  <a:lnTo>
                    <a:pt x="1038872" y="1930400"/>
                  </a:lnTo>
                  <a:lnTo>
                    <a:pt x="1063282" y="1892300"/>
                  </a:lnTo>
                  <a:lnTo>
                    <a:pt x="1088326" y="1854200"/>
                  </a:lnTo>
                  <a:lnTo>
                    <a:pt x="1114005" y="1828800"/>
                  </a:lnTo>
                  <a:lnTo>
                    <a:pt x="1140320" y="1790700"/>
                  </a:lnTo>
                  <a:lnTo>
                    <a:pt x="1167269" y="1752600"/>
                  </a:lnTo>
                  <a:lnTo>
                    <a:pt x="1194828" y="1714500"/>
                  </a:lnTo>
                  <a:lnTo>
                    <a:pt x="1223010" y="1676400"/>
                  </a:lnTo>
                  <a:lnTo>
                    <a:pt x="1251800" y="1638300"/>
                  </a:lnTo>
                  <a:lnTo>
                    <a:pt x="1281201" y="1612900"/>
                  </a:lnTo>
                  <a:lnTo>
                    <a:pt x="1311198" y="1574800"/>
                  </a:lnTo>
                  <a:lnTo>
                    <a:pt x="1341805" y="1536700"/>
                  </a:lnTo>
                  <a:lnTo>
                    <a:pt x="1372997" y="1511300"/>
                  </a:lnTo>
                  <a:lnTo>
                    <a:pt x="1404772" y="1473200"/>
                  </a:lnTo>
                  <a:lnTo>
                    <a:pt x="1437144" y="1447800"/>
                  </a:lnTo>
                  <a:lnTo>
                    <a:pt x="1470075" y="1409700"/>
                  </a:lnTo>
                  <a:lnTo>
                    <a:pt x="1503591" y="1384300"/>
                  </a:lnTo>
                  <a:lnTo>
                    <a:pt x="1537677" y="1346200"/>
                  </a:lnTo>
                  <a:lnTo>
                    <a:pt x="1572323" y="1320800"/>
                  </a:lnTo>
                  <a:lnTo>
                    <a:pt x="1607527" y="1295400"/>
                  </a:lnTo>
                  <a:lnTo>
                    <a:pt x="1643278" y="1257300"/>
                  </a:lnTo>
                  <a:lnTo>
                    <a:pt x="1679587" y="1231900"/>
                  </a:lnTo>
                  <a:lnTo>
                    <a:pt x="1753831" y="1181100"/>
                  </a:lnTo>
                  <a:lnTo>
                    <a:pt x="1791754" y="1143000"/>
                  </a:lnTo>
                  <a:lnTo>
                    <a:pt x="1869173" y="1092200"/>
                  </a:lnTo>
                  <a:lnTo>
                    <a:pt x="1948688" y="1041400"/>
                  </a:lnTo>
                  <a:lnTo>
                    <a:pt x="1989201" y="1016000"/>
                  </a:lnTo>
                  <a:lnTo>
                    <a:pt x="2030222" y="1003300"/>
                  </a:lnTo>
                  <a:lnTo>
                    <a:pt x="2113775" y="952500"/>
                  </a:lnTo>
                  <a:lnTo>
                    <a:pt x="2156282" y="927100"/>
                  </a:lnTo>
                  <a:lnTo>
                    <a:pt x="2199284" y="914400"/>
                  </a:lnTo>
                  <a:lnTo>
                    <a:pt x="2286711" y="863600"/>
                  </a:lnTo>
                  <a:lnTo>
                    <a:pt x="2331123" y="850900"/>
                  </a:lnTo>
                  <a:lnTo>
                    <a:pt x="2376017" y="825500"/>
                  </a:lnTo>
                  <a:lnTo>
                    <a:pt x="2467165" y="800100"/>
                  </a:lnTo>
                  <a:lnTo>
                    <a:pt x="2513431" y="774700"/>
                  </a:lnTo>
                  <a:lnTo>
                    <a:pt x="2654858" y="736600"/>
                  </a:lnTo>
                  <a:lnTo>
                    <a:pt x="2702864" y="711200"/>
                  </a:lnTo>
                  <a:lnTo>
                    <a:pt x="2899130" y="660400"/>
                  </a:lnTo>
                  <a:lnTo>
                    <a:pt x="2949232" y="660400"/>
                  </a:lnTo>
                  <a:lnTo>
                    <a:pt x="2999740" y="647700"/>
                  </a:lnTo>
                  <a:lnTo>
                    <a:pt x="3062986" y="635000"/>
                  </a:lnTo>
                  <a:lnTo>
                    <a:pt x="3121723" y="622300"/>
                  </a:lnTo>
                  <a:lnTo>
                    <a:pt x="3176028" y="609600"/>
                  </a:lnTo>
                  <a:lnTo>
                    <a:pt x="3225990" y="584200"/>
                  </a:lnTo>
                  <a:lnTo>
                    <a:pt x="3271697" y="571500"/>
                  </a:lnTo>
                  <a:lnTo>
                    <a:pt x="3313252" y="546100"/>
                  </a:lnTo>
                  <a:lnTo>
                    <a:pt x="3350730" y="520700"/>
                  </a:lnTo>
                  <a:lnTo>
                    <a:pt x="3384219" y="495300"/>
                  </a:lnTo>
                  <a:lnTo>
                    <a:pt x="3413823" y="469900"/>
                  </a:lnTo>
                  <a:lnTo>
                    <a:pt x="3461728" y="406400"/>
                  </a:lnTo>
                  <a:lnTo>
                    <a:pt x="3480206" y="381000"/>
                  </a:lnTo>
                  <a:lnTo>
                    <a:pt x="3495154" y="342900"/>
                  </a:lnTo>
                  <a:lnTo>
                    <a:pt x="3506673" y="304800"/>
                  </a:lnTo>
                  <a:lnTo>
                    <a:pt x="3514839" y="266700"/>
                  </a:lnTo>
                  <a:lnTo>
                    <a:pt x="3519741" y="215900"/>
                  </a:lnTo>
                  <a:lnTo>
                    <a:pt x="3521481" y="177800"/>
                  </a:lnTo>
                  <a:lnTo>
                    <a:pt x="3520148" y="127000"/>
                  </a:lnTo>
                  <a:lnTo>
                    <a:pt x="3515830" y="88900"/>
                  </a:lnTo>
                  <a:lnTo>
                    <a:pt x="3508616" y="38100"/>
                  </a:lnTo>
                  <a:lnTo>
                    <a:pt x="3502964" y="12700"/>
                  </a:lnTo>
                  <a:lnTo>
                    <a:pt x="1860880" y="12700"/>
                  </a:lnTo>
                  <a:lnTo>
                    <a:pt x="1822107" y="25400"/>
                  </a:lnTo>
                  <a:lnTo>
                    <a:pt x="1779041" y="50800"/>
                  </a:lnTo>
                  <a:lnTo>
                    <a:pt x="1736331" y="63500"/>
                  </a:lnTo>
                  <a:lnTo>
                    <a:pt x="1651927" y="114300"/>
                  </a:lnTo>
                  <a:lnTo>
                    <a:pt x="1610245" y="127000"/>
                  </a:lnTo>
                  <a:lnTo>
                    <a:pt x="1487360" y="203200"/>
                  </a:lnTo>
                  <a:lnTo>
                    <a:pt x="1367751" y="279400"/>
                  </a:lnTo>
                  <a:lnTo>
                    <a:pt x="1251483" y="355600"/>
                  </a:lnTo>
                  <a:lnTo>
                    <a:pt x="1175867" y="406400"/>
                  </a:lnTo>
                  <a:lnTo>
                    <a:pt x="1101801" y="457200"/>
                  </a:lnTo>
                  <a:lnTo>
                    <a:pt x="1065364" y="495300"/>
                  </a:lnTo>
                  <a:lnTo>
                    <a:pt x="1029322" y="520700"/>
                  </a:lnTo>
                  <a:lnTo>
                    <a:pt x="958418" y="571500"/>
                  </a:lnTo>
                  <a:lnTo>
                    <a:pt x="923582" y="609600"/>
                  </a:lnTo>
                  <a:lnTo>
                    <a:pt x="889152" y="635000"/>
                  </a:lnTo>
                  <a:lnTo>
                    <a:pt x="855129" y="673100"/>
                  </a:lnTo>
                  <a:lnTo>
                    <a:pt x="821512" y="698500"/>
                  </a:lnTo>
                  <a:lnTo>
                    <a:pt x="788327" y="736600"/>
                  </a:lnTo>
                  <a:lnTo>
                    <a:pt x="755561" y="762000"/>
                  </a:lnTo>
                  <a:lnTo>
                    <a:pt x="723201" y="800100"/>
                  </a:lnTo>
                  <a:lnTo>
                    <a:pt x="691286" y="825500"/>
                  </a:lnTo>
                  <a:lnTo>
                    <a:pt x="659790" y="863600"/>
                  </a:lnTo>
                  <a:lnTo>
                    <a:pt x="628726" y="901700"/>
                  </a:lnTo>
                  <a:lnTo>
                    <a:pt x="598106" y="927100"/>
                  </a:lnTo>
                  <a:lnTo>
                    <a:pt x="567918" y="965200"/>
                  </a:lnTo>
                  <a:lnTo>
                    <a:pt x="538162" y="1003300"/>
                  </a:lnTo>
                  <a:lnTo>
                    <a:pt x="508863" y="1028700"/>
                  </a:lnTo>
                  <a:lnTo>
                    <a:pt x="479996" y="1066800"/>
                  </a:lnTo>
                  <a:lnTo>
                    <a:pt x="451599" y="1104900"/>
                  </a:lnTo>
                  <a:lnTo>
                    <a:pt x="423633" y="1143000"/>
                  </a:lnTo>
                  <a:lnTo>
                    <a:pt x="396138" y="1181100"/>
                  </a:lnTo>
                  <a:lnTo>
                    <a:pt x="369100" y="1219200"/>
                  </a:lnTo>
                  <a:lnTo>
                    <a:pt x="342519" y="1257300"/>
                  </a:lnTo>
                  <a:lnTo>
                    <a:pt x="316407" y="1282700"/>
                  </a:lnTo>
                  <a:lnTo>
                    <a:pt x="290753" y="1320800"/>
                  </a:lnTo>
                  <a:lnTo>
                    <a:pt x="265582" y="1358900"/>
                  </a:lnTo>
                  <a:lnTo>
                    <a:pt x="240880" y="1397000"/>
                  </a:lnTo>
                  <a:lnTo>
                    <a:pt x="216649" y="1447800"/>
                  </a:lnTo>
                  <a:lnTo>
                    <a:pt x="192900" y="1485900"/>
                  </a:lnTo>
                  <a:lnTo>
                    <a:pt x="169633" y="1524000"/>
                  </a:lnTo>
                  <a:lnTo>
                    <a:pt x="146862" y="1562100"/>
                  </a:lnTo>
                  <a:lnTo>
                    <a:pt x="124574" y="1600200"/>
                  </a:lnTo>
                  <a:lnTo>
                    <a:pt x="102768" y="1638300"/>
                  </a:lnTo>
                  <a:lnTo>
                    <a:pt x="81470" y="1676400"/>
                  </a:lnTo>
                  <a:lnTo>
                    <a:pt x="60655" y="1727200"/>
                  </a:lnTo>
                  <a:lnTo>
                    <a:pt x="40347" y="1765300"/>
                  </a:lnTo>
                  <a:lnTo>
                    <a:pt x="20548" y="1803400"/>
                  </a:lnTo>
                  <a:lnTo>
                    <a:pt x="1257" y="1841500"/>
                  </a:lnTo>
                  <a:lnTo>
                    <a:pt x="0" y="1854200"/>
                  </a:lnTo>
                  <a:lnTo>
                    <a:pt x="0" y="4940300"/>
                  </a:lnTo>
                  <a:lnTo>
                    <a:pt x="13982" y="4965700"/>
                  </a:lnTo>
                  <a:lnTo>
                    <a:pt x="33832" y="5016500"/>
                  </a:lnTo>
                  <a:lnTo>
                    <a:pt x="54178" y="5054600"/>
                  </a:lnTo>
                  <a:lnTo>
                    <a:pt x="75018" y="5092700"/>
                  </a:lnTo>
                  <a:lnTo>
                    <a:pt x="96354" y="5130800"/>
                  </a:lnTo>
                  <a:lnTo>
                    <a:pt x="118186" y="5181600"/>
                  </a:lnTo>
                  <a:lnTo>
                    <a:pt x="140500" y="5219700"/>
                  </a:lnTo>
                  <a:lnTo>
                    <a:pt x="163309" y="5257800"/>
                  </a:lnTo>
                  <a:lnTo>
                    <a:pt x="186588" y="5295900"/>
                  </a:lnTo>
                  <a:lnTo>
                    <a:pt x="210337" y="5334000"/>
                  </a:lnTo>
                  <a:lnTo>
                    <a:pt x="234569" y="5372100"/>
                  </a:lnTo>
                  <a:lnTo>
                    <a:pt x="259257" y="5410200"/>
                  </a:lnTo>
                  <a:lnTo>
                    <a:pt x="284416" y="5448300"/>
                  </a:lnTo>
                  <a:lnTo>
                    <a:pt x="310032" y="5486400"/>
                  </a:lnTo>
                  <a:lnTo>
                    <a:pt x="336105" y="5524500"/>
                  </a:lnTo>
                  <a:lnTo>
                    <a:pt x="362623" y="5562600"/>
                  </a:lnTo>
                  <a:lnTo>
                    <a:pt x="389585" y="5600700"/>
                  </a:lnTo>
                  <a:lnTo>
                    <a:pt x="417004" y="5638800"/>
                  </a:lnTo>
                  <a:lnTo>
                    <a:pt x="444842" y="5676900"/>
                  </a:lnTo>
                  <a:lnTo>
                    <a:pt x="473125" y="5715000"/>
                  </a:lnTo>
                  <a:lnTo>
                    <a:pt x="501840" y="5753100"/>
                  </a:lnTo>
                  <a:lnTo>
                    <a:pt x="530987" y="5791200"/>
                  </a:lnTo>
                  <a:lnTo>
                    <a:pt x="560552" y="5816600"/>
                  </a:lnTo>
                  <a:lnTo>
                    <a:pt x="590537" y="5854700"/>
                  </a:lnTo>
                  <a:lnTo>
                    <a:pt x="620928" y="5892800"/>
                  </a:lnTo>
                  <a:lnTo>
                    <a:pt x="651738" y="5930900"/>
                  </a:lnTo>
                  <a:lnTo>
                    <a:pt x="682955" y="5956300"/>
                  </a:lnTo>
                  <a:lnTo>
                    <a:pt x="714565" y="5994400"/>
                  </a:lnTo>
                  <a:lnTo>
                    <a:pt x="746582" y="6032500"/>
                  </a:lnTo>
                  <a:lnTo>
                    <a:pt x="778992" y="6057900"/>
                  </a:lnTo>
                  <a:lnTo>
                    <a:pt x="811784" y="6096000"/>
                  </a:lnTo>
                  <a:lnTo>
                    <a:pt x="844969" y="6121400"/>
                  </a:lnTo>
                  <a:lnTo>
                    <a:pt x="878535" y="6159500"/>
                  </a:lnTo>
                  <a:lnTo>
                    <a:pt x="946810" y="6210300"/>
                  </a:lnTo>
                  <a:lnTo>
                    <a:pt x="981494" y="6248400"/>
                  </a:lnTo>
                  <a:lnTo>
                    <a:pt x="1051966" y="6299200"/>
                  </a:lnTo>
                  <a:lnTo>
                    <a:pt x="1087742" y="6337300"/>
                  </a:lnTo>
                  <a:lnTo>
                    <a:pt x="1123873" y="6362700"/>
                  </a:lnTo>
                  <a:lnTo>
                    <a:pt x="1234351" y="6438900"/>
                  </a:lnTo>
                  <a:lnTo>
                    <a:pt x="1271854" y="6477000"/>
                  </a:lnTo>
                  <a:lnTo>
                    <a:pt x="1309687" y="6502400"/>
                  </a:lnTo>
                  <a:lnTo>
                    <a:pt x="1425168" y="6578600"/>
                  </a:lnTo>
                  <a:lnTo>
                    <a:pt x="1464297" y="6591300"/>
                  </a:lnTo>
                  <a:lnTo>
                    <a:pt x="1623923" y="6692900"/>
                  </a:lnTo>
                  <a:lnTo>
                    <a:pt x="1664589" y="6705600"/>
                  </a:lnTo>
                  <a:lnTo>
                    <a:pt x="1746783" y="6756400"/>
                  </a:lnTo>
                  <a:lnTo>
                    <a:pt x="1788312" y="6769100"/>
                  </a:lnTo>
                  <a:lnTo>
                    <a:pt x="1830120" y="6794500"/>
                  </a:lnTo>
                  <a:lnTo>
                    <a:pt x="1872208" y="6807200"/>
                  </a:lnTo>
                  <a:lnTo>
                    <a:pt x="1914563" y="6832600"/>
                  </a:lnTo>
                  <a:lnTo>
                    <a:pt x="1957184" y="6845300"/>
                  </a:lnTo>
                  <a:lnTo>
                    <a:pt x="1994547" y="6858000"/>
                  </a:lnTo>
                  <a:lnTo>
                    <a:pt x="3507625" y="6858000"/>
                  </a:lnTo>
                  <a:lnTo>
                    <a:pt x="3518535" y="6794500"/>
                  </a:lnTo>
                  <a:lnTo>
                    <a:pt x="3523589" y="6743700"/>
                  </a:lnTo>
                  <a:lnTo>
                    <a:pt x="3526675" y="6692900"/>
                  </a:lnTo>
                  <a:lnTo>
                    <a:pt x="3527653" y="6654800"/>
                  </a:lnTo>
                  <a:close/>
                </a:path>
                <a:path w="7006590" h="6858000">
                  <a:moveTo>
                    <a:pt x="6984543" y="0"/>
                  </a:moveTo>
                  <a:lnTo>
                    <a:pt x="5907163" y="0"/>
                  </a:lnTo>
                  <a:lnTo>
                    <a:pt x="5909068" y="1231"/>
                  </a:lnTo>
                  <a:lnTo>
                    <a:pt x="5950280" y="28511"/>
                  </a:lnTo>
                  <a:lnTo>
                    <a:pt x="5991326" y="56273"/>
                  </a:lnTo>
                  <a:lnTo>
                    <a:pt x="6032195" y="84531"/>
                  </a:lnTo>
                  <a:lnTo>
                    <a:pt x="6072886" y="113284"/>
                  </a:lnTo>
                  <a:lnTo>
                    <a:pt x="6118415" y="143929"/>
                  </a:lnTo>
                  <a:lnTo>
                    <a:pt x="6164123" y="171411"/>
                  </a:lnTo>
                  <a:lnTo>
                    <a:pt x="6209855" y="195770"/>
                  </a:lnTo>
                  <a:lnTo>
                    <a:pt x="6255512" y="217055"/>
                  </a:lnTo>
                  <a:lnTo>
                    <a:pt x="6300952" y="235292"/>
                  </a:lnTo>
                  <a:lnTo>
                    <a:pt x="6346076" y="250520"/>
                  </a:lnTo>
                  <a:lnTo>
                    <a:pt x="6390741" y="262801"/>
                  </a:lnTo>
                  <a:lnTo>
                    <a:pt x="6434836" y="272148"/>
                  </a:lnTo>
                  <a:lnTo>
                    <a:pt x="6478219" y="278599"/>
                  </a:lnTo>
                  <a:lnTo>
                    <a:pt x="6520789" y="282206"/>
                  </a:lnTo>
                  <a:lnTo>
                    <a:pt x="6562420" y="282994"/>
                  </a:lnTo>
                  <a:lnTo>
                    <a:pt x="6602984" y="281012"/>
                  </a:lnTo>
                  <a:lnTo>
                    <a:pt x="6642367" y="276301"/>
                  </a:lnTo>
                  <a:lnTo>
                    <a:pt x="6680428" y="268884"/>
                  </a:lnTo>
                  <a:lnTo>
                    <a:pt x="6752133" y="246126"/>
                  </a:lnTo>
                  <a:lnTo>
                    <a:pt x="6817119" y="213029"/>
                  </a:lnTo>
                  <a:lnTo>
                    <a:pt x="6874408" y="169913"/>
                  </a:lnTo>
                  <a:lnTo>
                    <a:pt x="6923024" y="117081"/>
                  </a:lnTo>
                  <a:lnTo>
                    <a:pt x="6961975" y="54825"/>
                  </a:lnTo>
                  <a:lnTo>
                    <a:pt x="6977520" y="20269"/>
                  </a:lnTo>
                  <a:lnTo>
                    <a:pt x="6984543" y="0"/>
                  </a:lnTo>
                  <a:close/>
                </a:path>
                <a:path w="7006590" h="6858000">
                  <a:moveTo>
                    <a:pt x="7006133" y="6858000"/>
                  </a:moveTo>
                  <a:lnTo>
                    <a:pt x="6976059" y="6791147"/>
                  </a:lnTo>
                  <a:lnTo>
                    <a:pt x="6947116" y="6744170"/>
                  </a:lnTo>
                  <a:lnTo>
                    <a:pt x="6910959" y="6695135"/>
                  </a:lnTo>
                  <a:lnTo>
                    <a:pt x="6873888" y="6652742"/>
                  </a:lnTo>
                  <a:lnTo>
                    <a:pt x="6836804" y="6614554"/>
                  </a:lnTo>
                  <a:lnTo>
                    <a:pt x="6799707" y="6580518"/>
                  </a:lnTo>
                  <a:lnTo>
                    <a:pt x="6762559" y="6550609"/>
                  </a:lnTo>
                  <a:lnTo>
                    <a:pt x="6725374" y="6524790"/>
                  </a:lnTo>
                  <a:lnTo>
                    <a:pt x="6688125" y="6503022"/>
                  </a:lnTo>
                  <a:lnTo>
                    <a:pt x="6650787" y="6485268"/>
                  </a:lnTo>
                  <a:lnTo>
                    <a:pt x="6613372" y="6471488"/>
                  </a:lnTo>
                  <a:lnTo>
                    <a:pt x="6575844" y="6461633"/>
                  </a:lnTo>
                  <a:lnTo>
                    <a:pt x="6500444" y="6453594"/>
                  </a:lnTo>
                  <a:lnTo>
                    <a:pt x="6462547" y="6455334"/>
                  </a:lnTo>
                  <a:lnTo>
                    <a:pt x="6424485" y="6460858"/>
                  </a:lnTo>
                  <a:lnTo>
                    <a:pt x="6386258" y="6470116"/>
                  </a:lnTo>
                  <a:lnTo>
                    <a:pt x="6347841" y="6483096"/>
                  </a:lnTo>
                  <a:lnTo>
                    <a:pt x="6309245" y="6499746"/>
                  </a:lnTo>
                  <a:lnTo>
                    <a:pt x="6270434" y="6520027"/>
                  </a:lnTo>
                  <a:lnTo>
                    <a:pt x="6231407" y="6543903"/>
                  </a:lnTo>
                  <a:lnTo>
                    <a:pt x="6192151" y="6571335"/>
                  </a:lnTo>
                  <a:lnTo>
                    <a:pt x="6152642" y="6602285"/>
                  </a:lnTo>
                  <a:lnTo>
                    <a:pt x="6074854" y="6669595"/>
                  </a:lnTo>
                  <a:lnTo>
                    <a:pt x="6033986" y="6698729"/>
                  </a:lnTo>
                  <a:lnTo>
                    <a:pt x="5992177" y="6725056"/>
                  </a:lnTo>
                  <a:lnTo>
                    <a:pt x="5951334" y="6749504"/>
                  </a:lnTo>
                  <a:lnTo>
                    <a:pt x="5913374" y="6773024"/>
                  </a:lnTo>
                  <a:lnTo>
                    <a:pt x="5872899" y="6800393"/>
                  </a:lnTo>
                  <a:lnTo>
                    <a:pt x="5832221" y="6827253"/>
                  </a:lnTo>
                  <a:lnTo>
                    <a:pt x="5791339" y="6853606"/>
                  </a:lnTo>
                  <a:lnTo>
                    <a:pt x="5784342" y="6858000"/>
                  </a:lnTo>
                  <a:lnTo>
                    <a:pt x="7006133" y="6858000"/>
                  </a:lnTo>
                  <a:close/>
                </a:path>
              </a:pathLst>
            </a:custGeom>
            <a:solidFill>
              <a:srgbClr val="E7E6E6">
                <a:alpha val="9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3367" y="1313688"/>
              <a:ext cx="1743456" cy="6736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70903" y="4233671"/>
              <a:ext cx="2532380" cy="0"/>
            </a:xfrm>
            <a:custGeom>
              <a:avLst/>
              <a:gdLst/>
              <a:ahLst/>
              <a:cxnLst/>
              <a:rect l="l" t="t" r="r" b="b"/>
              <a:pathLst>
                <a:path w="2532379">
                  <a:moveTo>
                    <a:pt x="0" y="0"/>
                  </a:moveTo>
                  <a:lnTo>
                    <a:pt x="2532379" y="0"/>
                  </a:lnTo>
                </a:path>
              </a:pathLst>
            </a:custGeom>
            <a:ln w="6096">
              <a:solidFill>
                <a:srgbClr val="2C55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5986398" y="1859737"/>
            <a:ext cx="5824602" cy="2331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155"/>
              </a:lnSpc>
              <a:spcBef>
                <a:spcPts val="100"/>
              </a:spcBef>
            </a:pPr>
            <a:r>
              <a:rPr spc="-20" dirty="0"/>
              <a:t>JIRA</a:t>
            </a:r>
          </a:p>
          <a:p>
            <a:pPr marL="12700" marR="5080">
              <a:lnSpc>
                <a:spcPts val="5830"/>
              </a:lnSpc>
              <a:spcBef>
                <a:spcPts val="415"/>
              </a:spcBef>
            </a:pPr>
            <a:r>
              <a:rPr spc="-40" dirty="0" smtClean="0"/>
              <a:t>РАЗПРЕДЕЛЕНИ</a:t>
            </a:r>
            <a:r>
              <a:rPr dirty="0" smtClean="0"/>
              <a:t>Е</a:t>
            </a:r>
            <a:r>
              <a:rPr spc="-40" dirty="0" smtClean="0"/>
              <a:t> </a:t>
            </a:r>
            <a:r>
              <a:rPr dirty="0"/>
              <a:t>НА</a:t>
            </a:r>
            <a:r>
              <a:rPr spc="-45" dirty="0"/>
              <a:t> </a:t>
            </a:r>
            <a:r>
              <a:rPr spc="-10" dirty="0"/>
              <a:t>РЕСУРСИ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4040" y="4272533"/>
            <a:ext cx="3755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PROJECT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MANAGER-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НИКОЛАЙ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ТРАКОВ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10183" y="636905"/>
            <a:ext cx="7903845" cy="5306695"/>
            <a:chOff x="710183" y="728472"/>
            <a:chExt cx="7903845" cy="53066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183" y="728472"/>
              <a:ext cx="5306568" cy="53065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48399" y="1350263"/>
              <a:ext cx="2365375" cy="722630"/>
            </a:xfrm>
            <a:custGeom>
              <a:avLst/>
              <a:gdLst/>
              <a:ahLst/>
              <a:cxnLst/>
              <a:rect l="l" t="t" r="r" b="b"/>
              <a:pathLst>
                <a:path w="2365375" h="722630">
                  <a:moveTo>
                    <a:pt x="2365248" y="0"/>
                  </a:moveTo>
                  <a:lnTo>
                    <a:pt x="0" y="0"/>
                  </a:lnTo>
                  <a:lnTo>
                    <a:pt x="0" y="722376"/>
                  </a:lnTo>
                  <a:lnTo>
                    <a:pt x="2365248" y="722376"/>
                  </a:lnTo>
                  <a:lnTo>
                    <a:pt x="2365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7272" y="1514843"/>
              <a:ext cx="2077085" cy="2938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3207" y="1512697"/>
              <a:ext cx="2058289" cy="2739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bg-BG" dirty="0"/>
              <a:t>4</a:t>
            </a:r>
            <a:endParaRPr lang="en-US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587163" y="4905375"/>
            <a:ext cx="604837" cy="606425"/>
          </a:xfrm>
        </p:spPr>
      </p:pic>
      <p:grpSp>
        <p:nvGrpSpPr>
          <p:cNvPr id="3" name="Group 2"/>
          <p:cNvGrpSpPr/>
          <p:nvPr/>
        </p:nvGrpSpPr>
        <p:grpSpPr>
          <a:xfrm>
            <a:off x="6552268" y="676540"/>
            <a:ext cx="5639732" cy="1144200"/>
            <a:chOff x="6552268" y="676540"/>
            <a:chExt cx="5639732" cy="1144200"/>
          </a:xfrm>
          <a:solidFill>
            <a:srgbClr val="B5CFE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A38055-9788-423F-9B8C-6D5F37EBB402}"/>
                </a:ext>
              </a:extLst>
            </p:cNvPr>
            <p:cNvSpPr/>
            <p:nvPr/>
          </p:nvSpPr>
          <p:spPr>
            <a:xfrm>
              <a:off x="7101390" y="929026"/>
              <a:ext cx="5090610" cy="63922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81B7055E-326D-41DD-AFE6-15B22D94358F}"/>
                </a:ext>
              </a:extLst>
            </p:cNvPr>
            <p:cNvSpPr/>
            <p:nvPr/>
          </p:nvSpPr>
          <p:spPr>
            <a:xfrm>
              <a:off x="6552268" y="676540"/>
              <a:ext cx="1238613" cy="1144200"/>
            </a:xfrm>
            <a:prstGeom prst="flowChartConnecto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9BACAF4-CD0F-4985-B525-02EA0EF7F884}"/>
              </a:ext>
            </a:extLst>
          </p:cNvPr>
          <p:cNvSpPr txBox="1"/>
          <p:nvPr/>
        </p:nvSpPr>
        <p:spPr>
          <a:xfrm>
            <a:off x="7772400" y="907991"/>
            <a:ext cx="475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latin typeface="+mj-lt"/>
              </a:rPr>
              <a:t>UseCase</a:t>
            </a:r>
            <a:r>
              <a:rPr lang="en-US" sz="4000" b="1" dirty="0" smtClean="0">
                <a:latin typeface="+mj-lt"/>
              </a:rPr>
              <a:t> </a:t>
            </a:r>
            <a:r>
              <a:rPr lang="bg-BG" sz="4000" b="1" dirty="0">
                <a:latin typeface="+mj-lt"/>
              </a:rPr>
              <a:t>Диаграма</a:t>
            </a:r>
            <a:endParaRPr lang="bg-BG" sz="4000" dirty="0"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BC595E9-E6B4-4FDD-90E6-3182D61F9B97}"/>
              </a:ext>
            </a:extLst>
          </p:cNvPr>
          <p:cNvSpPr txBox="1"/>
          <p:nvPr/>
        </p:nvSpPr>
        <p:spPr>
          <a:xfrm>
            <a:off x="152399" y="6224906"/>
            <a:ext cx="23666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PawConnect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E6FA97-5214-4363-B28D-5E329DA916E5}"/>
              </a:ext>
            </a:extLst>
          </p:cNvPr>
          <p:cNvSpPr txBox="1"/>
          <p:nvPr/>
        </p:nvSpPr>
        <p:spPr>
          <a:xfrm>
            <a:off x="7643482" y="1906475"/>
            <a:ext cx="44242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Use </a:t>
            </a:r>
            <a:r>
              <a:rPr lang="ru-RU" dirty="0"/>
              <a:t>Case </a:t>
            </a:r>
            <a:r>
              <a:rPr lang="ru-RU" dirty="0" smtClean="0"/>
              <a:t>диаграмата отразява </a:t>
            </a:r>
            <a:r>
              <a:rPr lang="ru-RU" dirty="0"/>
              <a:t>взаимодействието между потребителите и системата PawConnect. </a:t>
            </a:r>
            <a:endParaRPr lang="ru-RU" dirty="0" smtClean="0"/>
          </a:p>
          <a:p>
            <a:r>
              <a:rPr lang="ru-RU" dirty="0" smtClean="0"/>
              <a:t>Тук </a:t>
            </a:r>
            <a:r>
              <a:rPr lang="ru-RU" dirty="0"/>
              <a:t>са изобразени различните функционалности, които системата предоставя, както и действията, които могат да бъдат извършени от потребители и администратори. Сценариите включват регистрация, вход в системата, добавяне на животни и маркиране на тяхното местоположение. </a:t>
            </a:r>
            <a:endParaRPr lang="ru-RU" dirty="0" smtClean="0"/>
          </a:p>
          <a:p>
            <a:r>
              <a:rPr lang="ru-RU" dirty="0" smtClean="0"/>
              <a:t>Тази </a:t>
            </a:r>
            <a:r>
              <a:rPr lang="ru-RU" dirty="0"/>
              <a:t>диаграма е от ключово значение за разбирането на бизнес процесите и потребителските истории.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56" y="801656"/>
            <a:ext cx="6293712" cy="52218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237" y="769572"/>
            <a:ext cx="984725" cy="9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1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bg-BG" dirty="0"/>
              <a:t>5</a:t>
            </a:r>
            <a:endParaRPr lang="en-US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587163" y="4905375"/>
            <a:ext cx="604837" cy="606425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C0A2E43-B177-4F06-AD45-FF69AC6E0976}"/>
              </a:ext>
            </a:extLst>
          </p:cNvPr>
          <p:cNvGrpSpPr/>
          <p:nvPr/>
        </p:nvGrpSpPr>
        <p:grpSpPr>
          <a:xfrm>
            <a:off x="0" y="545752"/>
            <a:ext cx="5475876" cy="1144200"/>
            <a:chOff x="0" y="1196885"/>
            <a:chExt cx="4191229" cy="994886"/>
          </a:xfrm>
          <a:solidFill>
            <a:srgbClr val="B5CFE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A38055-9788-423F-9B8C-6D5F37EBB402}"/>
                </a:ext>
              </a:extLst>
            </p:cNvPr>
            <p:cNvSpPr/>
            <p:nvPr/>
          </p:nvSpPr>
          <p:spPr>
            <a:xfrm>
              <a:off x="0" y="1416424"/>
              <a:ext cx="3872753" cy="55581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81B7055E-326D-41DD-AFE6-15B22D94358F}"/>
                </a:ext>
              </a:extLst>
            </p:cNvPr>
            <p:cNvSpPr/>
            <p:nvPr/>
          </p:nvSpPr>
          <p:spPr>
            <a:xfrm>
              <a:off x="3248937" y="1196885"/>
              <a:ext cx="942292" cy="994886"/>
            </a:xfrm>
            <a:prstGeom prst="flowChartConnecto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9BACAF4-CD0F-4985-B525-02EA0EF7F884}"/>
              </a:ext>
            </a:extLst>
          </p:cNvPr>
          <p:cNvSpPr txBox="1"/>
          <p:nvPr/>
        </p:nvSpPr>
        <p:spPr>
          <a:xfrm>
            <a:off x="0" y="741759"/>
            <a:ext cx="458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Activity </a:t>
            </a:r>
            <a:r>
              <a:rPr lang="bg-BG" sz="4000" b="1" dirty="0">
                <a:latin typeface="+mj-lt"/>
              </a:rPr>
              <a:t>Диаграма</a:t>
            </a:r>
            <a:endParaRPr lang="bg-BG" sz="4000" dirty="0"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BC595E9-E6B4-4FDD-90E6-3182D61F9B97}"/>
              </a:ext>
            </a:extLst>
          </p:cNvPr>
          <p:cNvSpPr txBox="1"/>
          <p:nvPr/>
        </p:nvSpPr>
        <p:spPr>
          <a:xfrm>
            <a:off x="152399" y="6224906"/>
            <a:ext cx="23666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PawConnect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E6FA97-5214-4363-B28D-5E329DA916E5}"/>
              </a:ext>
            </a:extLst>
          </p:cNvPr>
          <p:cNvSpPr txBox="1"/>
          <p:nvPr/>
        </p:nvSpPr>
        <p:spPr>
          <a:xfrm>
            <a:off x="436028" y="1990616"/>
            <a:ext cx="44242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 на последно място по важност, ще разгледаме Activity диаграмата, която </a:t>
            </a:r>
            <a:r>
              <a:rPr lang="ru-RU" dirty="0"/>
              <a:t>проследява процеса на осиновяване на животно чрез PawConnect. Стъпките включват преглед на наличните животни, избор на животно, </a:t>
            </a:r>
            <a:r>
              <a:rPr lang="ru-RU" dirty="0" smtClean="0"/>
              <a:t>следв</a:t>
            </a:r>
            <a:r>
              <a:rPr lang="bg-BG" dirty="0" smtClean="0"/>
              <a:t>ат</a:t>
            </a:r>
            <a:r>
              <a:rPr lang="ru-RU" dirty="0" smtClean="0"/>
              <a:t> </a:t>
            </a:r>
            <a:r>
              <a:rPr lang="ru-RU" dirty="0"/>
              <a:t>действия като регистрация, вход, и подаване на необходимите документи за осиновяване. Тази диаграма ни помага да визуализираме последователността на действията и да идентифицираме възможните точки за оптимизация на потребителския процес.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6819" b="6666"/>
          <a:stretch/>
        </p:blipFill>
        <p:spPr>
          <a:xfrm>
            <a:off x="6079959" y="148622"/>
            <a:ext cx="5266804" cy="640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718" y="741759"/>
            <a:ext cx="850573" cy="85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9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23152" y="2776550"/>
            <a:ext cx="4156075" cy="1416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75"/>
              </a:lnSpc>
              <a:spcBef>
                <a:spcPts val="100"/>
              </a:spcBef>
            </a:pPr>
            <a:r>
              <a:rPr sz="4800" b="1" spc="-50" dirty="0">
                <a:solidFill>
                  <a:srgbClr val="2C5579"/>
                </a:solidFill>
                <a:latin typeface="Corbel"/>
                <a:cs typeface="Corbel"/>
              </a:rPr>
              <a:t>ПРОТОТИП</a:t>
            </a:r>
            <a:r>
              <a:rPr sz="4800" b="1" spc="-60" dirty="0">
                <a:solidFill>
                  <a:srgbClr val="2C5579"/>
                </a:solidFill>
                <a:latin typeface="Corbel"/>
                <a:cs typeface="Corbel"/>
              </a:rPr>
              <a:t> </a:t>
            </a:r>
            <a:r>
              <a:rPr sz="4800" b="1" spc="-5" dirty="0">
                <a:solidFill>
                  <a:srgbClr val="2C5579"/>
                </a:solidFill>
                <a:latin typeface="Corbel"/>
                <a:cs typeface="Corbel"/>
              </a:rPr>
              <a:t>НА</a:t>
            </a:r>
            <a:endParaRPr sz="4800">
              <a:latin typeface="Corbel"/>
              <a:cs typeface="Corbel"/>
            </a:endParaRPr>
          </a:p>
          <a:p>
            <a:pPr marL="12700">
              <a:lnSpc>
                <a:spcPts val="5475"/>
              </a:lnSpc>
            </a:pPr>
            <a:r>
              <a:rPr sz="4800" b="1" spc="-65" dirty="0">
                <a:solidFill>
                  <a:srgbClr val="2C5579"/>
                </a:solidFill>
                <a:latin typeface="Corbel"/>
                <a:cs typeface="Corbel"/>
              </a:rPr>
              <a:t>PAWCONNECT</a:t>
            </a:r>
            <a:endParaRPr sz="48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23152" y="4271264"/>
            <a:ext cx="2945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DEVELOPER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ВАНЕСА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ЯНЕВА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0183" y="728472"/>
            <a:ext cx="7905115" cy="5305425"/>
            <a:chOff x="710183" y="728472"/>
            <a:chExt cx="7905115" cy="53054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183" y="728472"/>
              <a:ext cx="5306568" cy="53050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48399" y="1350263"/>
              <a:ext cx="2367280" cy="723900"/>
            </a:xfrm>
            <a:custGeom>
              <a:avLst/>
              <a:gdLst/>
              <a:ahLst/>
              <a:cxnLst/>
              <a:rect l="l" t="t" r="r" b="b"/>
              <a:pathLst>
                <a:path w="2367279" h="723900">
                  <a:moveTo>
                    <a:pt x="2366772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2366772" y="723900"/>
                  </a:lnTo>
                  <a:lnTo>
                    <a:pt x="23667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8795" y="1517904"/>
              <a:ext cx="2082546" cy="2903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3335" y="1511680"/>
              <a:ext cx="2066289" cy="27508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098" y="833120"/>
            <a:ext cx="31984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0" dirty="0">
                <a:solidFill>
                  <a:srgbClr val="000000"/>
                </a:solidFill>
              </a:rPr>
              <a:t>НАЧАЛЕН</a:t>
            </a:r>
            <a:r>
              <a:rPr sz="3200" spc="-80" dirty="0">
                <a:solidFill>
                  <a:srgbClr val="000000"/>
                </a:solidFill>
              </a:rPr>
              <a:t> </a:t>
            </a:r>
            <a:r>
              <a:rPr sz="3200" spc="-50" dirty="0">
                <a:solidFill>
                  <a:srgbClr val="000000"/>
                </a:solidFill>
              </a:rPr>
              <a:t>ЕКРАН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03326" y="1719529"/>
            <a:ext cx="3566795" cy="18408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1825"/>
              </a:lnSpc>
              <a:spcBef>
                <a:spcPts val="95"/>
              </a:spcBef>
              <a:buFont typeface="Wingdings"/>
              <a:buChar char=""/>
              <a:tabLst>
                <a:tab pos="241300" algn="l"/>
              </a:tabLst>
            </a:pPr>
            <a:r>
              <a:rPr sz="1600" spc="-5" dirty="0">
                <a:latin typeface="Calibri"/>
                <a:cs typeface="Calibri"/>
              </a:rPr>
              <a:t>При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стартиране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на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приложението,</a:t>
            </a:r>
            <a:endParaRPr sz="1600">
              <a:latin typeface="Calibri"/>
              <a:cs typeface="Calibri"/>
            </a:endParaRPr>
          </a:p>
          <a:p>
            <a:pPr marL="241300" marR="5080">
              <a:lnSpc>
                <a:spcPts val="1730"/>
              </a:lnSpc>
              <a:spcBef>
                <a:spcPts val="125"/>
              </a:spcBef>
            </a:pPr>
            <a:r>
              <a:rPr sz="1600" spc="-10" dirty="0">
                <a:latin typeface="Calibri"/>
                <a:cs typeface="Calibri"/>
              </a:rPr>
              <a:t>потребителят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може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да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създаде акаунт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или да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влезне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в </a:t>
            </a:r>
            <a:r>
              <a:rPr sz="1600" spc="-10" dirty="0">
                <a:latin typeface="Calibri"/>
                <a:cs typeface="Calibri"/>
              </a:rPr>
              <a:t>съществуващ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такъв</a:t>
            </a: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ts val="1825"/>
              </a:lnSpc>
              <a:spcBef>
                <a:spcPts val="775"/>
              </a:spcBef>
              <a:buFont typeface="Wingdings"/>
              <a:buChar char=""/>
              <a:tabLst>
                <a:tab pos="241300" algn="l"/>
              </a:tabLst>
            </a:pPr>
            <a:r>
              <a:rPr sz="1600" spc="-10" dirty="0">
                <a:latin typeface="Calibri"/>
                <a:cs typeface="Calibri"/>
              </a:rPr>
              <a:t>Представен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е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прототип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на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изгледа</a:t>
            </a:r>
            <a:r>
              <a:rPr sz="1600" spc="-5" dirty="0">
                <a:latin typeface="Calibri"/>
                <a:cs typeface="Calibri"/>
              </a:rPr>
              <a:t> за</a:t>
            </a:r>
            <a:endParaRPr sz="1600">
              <a:latin typeface="Calibri"/>
              <a:cs typeface="Calibri"/>
            </a:endParaRPr>
          </a:p>
          <a:p>
            <a:pPr marL="241300">
              <a:lnSpc>
                <a:spcPts val="1825"/>
              </a:lnSpc>
            </a:pPr>
            <a:r>
              <a:rPr sz="1600" spc="-25" dirty="0">
                <a:latin typeface="Calibri"/>
                <a:cs typeface="Calibri"/>
              </a:rPr>
              <a:t>„Вход“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и </a:t>
            </a:r>
            <a:r>
              <a:rPr sz="1600" spc="-10" dirty="0">
                <a:latin typeface="Calibri"/>
                <a:cs typeface="Calibri"/>
              </a:rPr>
              <a:t>„Създаване</a:t>
            </a:r>
            <a:r>
              <a:rPr sz="1600" spc="-5" dirty="0">
                <a:latin typeface="Calibri"/>
                <a:cs typeface="Calibri"/>
              </a:rPr>
              <a:t> на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акаунт“</a:t>
            </a: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ts val="1825"/>
              </a:lnSpc>
              <a:spcBef>
                <a:spcPts val="815"/>
              </a:spcBef>
              <a:buFont typeface="Wingdings"/>
              <a:buChar char=""/>
              <a:tabLst>
                <a:tab pos="241300" algn="l"/>
              </a:tabLst>
            </a:pPr>
            <a:r>
              <a:rPr sz="1600" spc="-10" dirty="0">
                <a:latin typeface="Calibri"/>
                <a:cs typeface="Calibri"/>
              </a:rPr>
              <a:t>Предоставя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се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и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опция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за </a:t>
            </a:r>
            <a:r>
              <a:rPr sz="1600" spc="-25" dirty="0">
                <a:latin typeface="Calibri"/>
                <a:cs typeface="Calibri"/>
              </a:rPr>
              <a:t>вход</a:t>
            </a:r>
            <a:r>
              <a:rPr sz="1600" spc="-10" dirty="0">
                <a:latin typeface="Calibri"/>
                <a:cs typeface="Calibri"/>
              </a:rPr>
              <a:t> чрез</a:t>
            </a:r>
            <a:endParaRPr sz="1600">
              <a:latin typeface="Calibri"/>
              <a:cs typeface="Calibri"/>
            </a:endParaRPr>
          </a:p>
          <a:p>
            <a:pPr marL="241300">
              <a:lnSpc>
                <a:spcPts val="1825"/>
              </a:lnSpc>
            </a:pPr>
            <a:r>
              <a:rPr sz="1600" spc="-5" dirty="0">
                <a:latin typeface="Calibri"/>
                <a:cs typeface="Calibri"/>
              </a:rPr>
              <a:t>социална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мрежа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2400" y="6225540"/>
            <a:ext cx="2367280" cy="462280"/>
            <a:chOff x="152400" y="6225540"/>
            <a:chExt cx="2367280" cy="462280"/>
          </a:xfrm>
        </p:grpSpPr>
        <p:sp>
          <p:nvSpPr>
            <p:cNvPr id="5" name="object 5"/>
            <p:cNvSpPr/>
            <p:nvPr/>
          </p:nvSpPr>
          <p:spPr>
            <a:xfrm>
              <a:off x="152400" y="6225540"/>
              <a:ext cx="2367280" cy="462280"/>
            </a:xfrm>
            <a:custGeom>
              <a:avLst/>
              <a:gdLst/>
              <a:ahLst/>
              <a:cxnLst/>
              <a:rect l="l" t="t" r="r" b="b"/>
              <a:pathLst>
                <a:path w="2367280" h="462279">
                  <a:moveTo>
                    <a:pt x="2366772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2366772" y="461772"/>
                  </a:lnTo>
                  <a:lnTo>
                    <a:pt x="23667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248" y="6355334"/>
              <a:ext cx="1567789" cy="22605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373879" y="842772"/>
            <a:ext cx="2451100" cy="5316220"/>
            <a:chOff x="4373879" y="842772"/>
            <a:chExt cx="2451100" cy="53162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3023" y="851916"/>
              <a:ext cx="2432304" cy="52974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378451" y="847344"/>
              <a:ext cx="2441575" cy="5306695"/>
            </a:xfrm>
            <a:custGeom>
              <a:avLst/>
              <a:gdLst/>
              <a:ahLst/>
              <a:cxnLst/>
              <a:rect l="l" t="t" r="r" b="b"/>
              <a:pathLst>
                <a:path w="2441575" h="5306695">
                  <a:moveTo>
                    <a:pt x="0" y="5306568"/>
                  </a:moveTo>
                  <a:lnTo>
                    <a:pt x="2441448" y="5306568"/>
                  </a:lnTo>
                  <a:lnTo>
                    <a:pt x="2441448" y="0"/>
                  </a:lnTo>
                  <a:lnTo>
                    <a:pt x="0" y="0"/>
                  </a:lnTo>
                  <a:lnTo>
                    <a:pt x="0" y="5306568"/>
                  </a:lnTo>
                  <a:close/>
                </a:path>
              </a:pathLst>
            </a:custGeom>
            <a:ln w="9144">
              <a:solidFill>
                <a:srgbClr val="2C55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969252" y="842772"/>
            <a:ext cx="2476500" cy="5316220"/>
            <a:chOff x="6969252" y="842772"/>
            <a:chExt cx="2476500" cy="531622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8396" y="851916"/>
              <a:ext cx="2458211" cy="52974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973824" y="847344"/>
              <a:ext cx="2467610" cy="5306695"/>
            </a:xfrm>
            <a:custGeom>
              <a:avLst/>
              <a:gdLst/>
              <a:ahLst/>
              <a:cxnLst/>
              <a:rect l="l" t="t" r="r" b="b"/>
              <a:pathLst>
                <a:path w="2467609" h="5306695">
                  <a:moveTo>
                    <a:pt x="0" y="5306568"/>
                  </a:moveTo>
                  <a:lnTo>
                    <a:pt x="2467355" y="5306568"/>
                  </a:lnTo>
                  <a:lnTo>
                    <a:pt x="2467355" y="0"/>
                  </a:lnTo>
                  <a:lnTo>
                    <a:pt x="0" y="0"/>
                  </a:lnTo>
                  <a:lnTo>
                    <a:pt x="0" y="5306568"/>
                  </a:lnTo>
                  <a:close/>
                </a:path>
              </a:pathLst>
            </a:custGeom>
            <a:ln w="9144">
              <a:solidFill>
                <a:srgbClr val="2C55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9590531" y="842772"/>
            <a:ext cx="2476500" cy="5316220"/>
            <a:chOff x="9590531" y="842772"/>
            <a:chExt cx="2476500" cy="531622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99675" y="851916"/>
              <a:ext cx="2458212" cy="52974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595103" y="847344"/>
              <a:ext cx="2467610" cy="5306695"/>
            </a:xfrm>
            <a:custGeom>
              <a:avLst/>
              <a:gdLst/>
              <a:ahLst/>
              <a:cxnLst/>
              <a:rect l="l" t="t" r="r" b="b"/>
              <a:pathLst>
                <a:path w="2467609" h="5306695">
                  <a:moveTo>
                    <a:pt x="0" y="5306568"/>
                  </a:moveTo>
                  <a:lnTo>
                    <a:pt x="2467355" y="5306568"/>
                  </a:lnTo>
                  <a:lnTo>
                    <a:pt x="2467355" y="0"/>
                  </a:lnTo>
                  <a:lnTo>
                    <a:pt x="0" y="0"/>
                  </a:lnTo>
                  <a:lnTo>
                    <a:pt x="0" y="5306568"/>
                  </a:lnTo>
                  <a:close/>
                </a:path>
              </a:pathLst>
            </a:custGeom>
            <a:ln w="9144">
              <a:solidFill>
                <a:srgbClr val="2C55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326" y="816991"/>
            <a:ext cx="3931285" cy="835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sz="2800" spc="-15" dirty="0">
                <a:solidFill>
                  <a:srgbClr val="000000"/>
                </a:solidFill>
              </a:rPr>
              <a:t>ПОТРЕБИТЕЛСКИ</a:t>
            </a:r>
            <a:endParaRPr sz="2800"/>
          </a:p>
          <a:p>
            <a:pPr marL="12700">
              <a:lnSpc>
                <a:spcPts val="3190"/>
              </a:lnSpc>
            </a:pPr>
            <a:r>
              <a:rPr sz="2800" spc="-5" dirty="0">
                <a:solidFill>
                  <a:srgbClr val="000000"/>
                </a:solidFill>
              </a:rPr>
              <a:t>ПРОФИЛ И</a:t>
            </a:r>
            <a:r>
              <a:rPr sz="2800" spc="-20" dirty="0">
                <a:solidFill>
                  <a:srgbClr val="000000"/>
                </a:solidFill>
              </a:rPr>
              <a:t> </a:t>
            </a:r>
            <a:r>
              <a:rPr sz="2800" spc="-35" dirty="0">
                <a:solidFill>
                  <a:srgbClr val="000000"/>
                </a:solidFill>
              </a:rPr>
              <a:t>КАТЕГОРИИ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03326" y="2149220"/>
            <a:ext cx="4282440" cy="2938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1825"/>
              </a:lnSpc>
              <a:spcBef>
                <a:spcPts val="95"/>
              </a:spcBef>
              <a:buFont typeface="Wingdings"/>
              <a:buChar char=""/>
              <a:tabLst>
                <a:tab pos="241300" algn="l"/>
              </a:tabLst>
            </a:pPr>
            <a:r>
              <a:rPr sz="1600" spc="-5" dirty="0">
                <a:latin typeface="Calibri"/>
                <a:cs typeface="Calibri"/>
              </a:rPr>
              <a:t>При </a:t>
            </a:r>
            <a:r>
              <a:rPr sz="1600" spc="-10" dirty="0">
                <a:latin typeface="Calibri"/>
                <a:cs typeface="Calibri"/>
              </a:rPr>
              <a:t>успешно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влизане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в </a:t>
            </a:r>
            <a:r>
              <a:rPr sz="1600" spc="-10" dirty="0">
                <a:latin typeface="Calibri"/>
                <a:cs typeface="Calibri"/>
              </a:rPr>
              <a:t>приложението,</a:t>
            </a:r>
            <a:endParaRPr sz="1600">
              <a:latin typeface="Calibri"/>
              <a:cs typeface="Calibri"/>
            </a:endParaRPr>
          </a:p>
          <a:p>
            <a:pPr marL="241300" marR="107950">
              <a:lnSpc>
                <a:spcPts val="1730"/>
              </a:lnSpc>
              <a:spcBef>
                <a:spcPts val="120"/>
              </a:spcBef>
            </a:pPr>
            <a:r>
              <a:rPr sz="1600" spc="-10" dirty="0">
                <a:latin typeface="Calibri"/>
                <a:cs typeface="Calibri"/>
              </a:rPr>
              <a:t>потребителят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ще</a:t>
            </a:r>
            <a:r>
              <a:rPr sz="1600" spc="-5" dirty="0">
                <a:latin typeface="Calibri"/>
                <a:cs typeface="Calibri"/>
              </a:rPr>
              <a:t> види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3 </a:t>
            </a:r>
            <a:r>
              <a:rPr sz="1600" spc="-10" dirty="0">
                <a:latin typeface="Calibri"/>
                <a:cs typeface="Calibri"/>
              </a:rPr>
              <a:t>основни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tab-a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„Моят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Профил“,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„Категории“,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„Дарение“</a:t>
            </a:r>
            <a:endParaRPr sz="1600">
              <a:latin typeface="Calibri"/>
              <a:cs typeface="Calibri"/>
            </a:endParaRPr>
          </a:p>
          <a:p>
            <a:pPr marL="241300" marR="253365" indent="-228600">
              <a:lnSpc>
                <a:spcPct val="90000"/>
              </a:lnSpc>
              <a:spcBef>
                <a:spcPts val="969"/>
              </a:spcBef>
              <a:buFont typeface="Wingdings"/>
              <a:buChar char=""/>
              <a:tabLst>
                <a:tab pos="241300" algn="l"/>
              </a:tabLst>
            </a:pPr>
            <a:r>
              <a:rPr sz="1600" spc="-10" dirty="0">
                <a:latin typeface="Calibri"/>
                <a:cs typeface="Calibri"/>
              </a:rPr>
              <a:t>Различни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функционалности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могат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да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бъдат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открити в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„Моят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Профил“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–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Редактиране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на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профил,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Сертификати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за </a:t>
            </a:r>
            <a:r>
              <a:rPr sz="1600" spc="-10" dirty="0">
                <a:latin typeface="Calibri"/>
                <a:cs typeface="Calibri"/>
              </a:rPr>
              <a:t>даренията,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Допълнителни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настройки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и </a:t>
            </a:r>
            <a:r>
              <a:rPr sz="1600" spc="-10" dirty="0">
                <a:latin typeface="Calibri"/>
                <a:cs typeface="Calibri"/>
              </a:rPr>
              <a:t>Често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задавани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въпроси</a:t>
            </a:r>
            <a:endParaRPr sz="1600">
              <a:latin typeface="Calibri"/>
              <a:cs typeface="Calibri"/>
            </a:endParaRPr>
          </a:p>
          <a:p>
            <a:pPr marL="241300" marR="5080" indent="-228600">
              <a:lnSpc>
                <a:spcPts val="1730"/>
              </a:lnSpc>
              <a:spcBef>
                <a:spcPts val="1030"/>
              </a:spcBef>
              <a:buFont typeface="Wingdings"/>
              <a:buChar char=""/>
              <a:tabLst>
                <a:tab pos="241300" algn="l"/>
              </a:tabLst>
            </a:pPr>
            <a:r>
              <a:rPr sz="1600" spc="-5" dirty="0">
                <a:latin typeface="Calibri"/>
                <a:cs typeface="Calibri"/>
              </a:rPr>
              <a:t>В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раздел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„Категории“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се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визуализират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всички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добавени </a:t>
            </a:r>
            <a:r>
              <a:rPr sz="1600" spc="-5" dirty="0">
                <a:latin typeface="Calibri"/>
                <a:cs typeface="Calibri"/>
              </a:rPr>
              <a:t>за осиновяване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животни.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40" dirty="0">
                <a:latin typeface="Calibri"/>
                <a:cs typeface="Calibri"/>
              </a:rPr>
              <a:t>Това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ще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улесни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потребителя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при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търсене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на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конкретен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домашен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любимец.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2400" y="6225540"/>
            <a:ext cx="2367280" cy="462280"/>
            <a:chOff x="152400" y="6225540"/>
            <a:chExt cx="2367280" cy="462280"/>
          </a:xfrm>
        </p:grpSpPr>
        <p:sp>
          <p:nvSpPr>
            <p:cNvPr id="5" name="object 5"/>
            <p:cNvSpPr/>
            <p:nvPr/>
          </p:nvSpPr>
          <p:spPr>
            <a:xfrm>
              <a:off x="152400" y="6225540"/>
              <a:ext cx="2367280" cy="462280"/>
            </a:xfrm>
            <a:custGeom>
              <a:avLst/>
              <a:gdLst/>
              <a:ahLst/>
              <a:cxnLst/>
              <a:rect l="l" t="t" r="r" b="b"/>
              <a:pathLst>
                <a:path w="2367280" h="462279">
                  <a:moveTo>
                    <a:pt x="2366772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2366772" y="461772"/>
                  </a:lnTo>
                  <a:lnTo>
                    <a:pt x="23667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248" y="6355334"/>
              <a:ext cx="1567789" cy="22605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861303" y="868680"/>
            <a:ext cx="2476500" cy="5366385"/>
            <a:chOff x="5861303" y="868680"/>
            <a:chExt cx="2476500" cy="53663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0447" y="877824"/>
              <a:ext cx="2458211" cy="53477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865875" y="873252"/>
              <a:ext cx="2467610" cy="5356860"/>
            </a:xfrm>
            <a:custGeom>
              <a:avLst/>
              <a:gdLst/>
              <a:ahLst/>
              <a:cxnLst/>
              <a:rect l="l" t="t" r="r" b="b"/>
              <a:pathLst>
                <a:path w="2467609" h="5356860">
                  <a:moveTo>
                    <a:pt x="0" y="5356860"/>
                  </a:moveTo>
                  <a:lnTo>
                    <a:pt x="2467355" y="5356860"/>
                  </a:lnTo>
                  <a:lnTo>
                    <a:pt x="2467355" y="0"/>
                  </a:lnTo>
                  <a:lnTo>
                    <a:pt x="0" y="0"/>
                  </a:lnTo>
                  <a:lnTo>
                    <a:pt x="0" y="5356860"/>
                  </a:lnTo>
                  <a:close/>
                </a:path>
              </a:pathLst>
            </a:custGeom>
            <a:ln w="9144">
              <a:solidFill>
                <a:srgbClr val="2C55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802623" y="868680"/>
            <a:ext cx="2484120" cy="5366385"/>
            <a:chOff x="8802623" y="868680"/>
            <a:chExt cx="2484120" cy="536638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11767" y="877824"/>
              <a:ext cx="2465831" cy="534771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807195" y="873252"/>
              <a:ext cx="2475230" cy="5356860"/>
            </a:xfrm>
            <a:custGeom>
              <a:avLst/>
              <a:gdLst/>
              <a:ahLst/>
              <a:cxnLst/>
              <a:rect l="l" t="t" r="r" b="b"/>
              <a:pathLst>
                <a:path w="2475229" h="5356860">
                  <a:moveTo>
                    <a:pt x="0" y="5356860"/>
                  </a:moveTo>
                  <a:lnTo>
                    <a:pt x="2474976" y="5356860"/>
                  </a:lnTo>
                  <a:lnTo>
                    <a:pt x="2474976" y="0"/>
                  </a:lnTo>
                  <a:lnTo>
                    <a:pt x="0" y="0"/>
                  </a:lnTo>
                  <a:lnTo>
                    <a:pt x="0" y="5356860"/>
                  </a:lnTo>
                  <a:close/>
                </a:path>
              </a:pathLst>
            </a:custGeom>
            <a:ln w="9144">
              <a:solidFill>
                <a:srgbClr val="2C55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175" y="748410"/>
            <a:ext cx="343789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-30" dirty="0">
                <a:solidFill>
                  <a:srgbClr val="000000"/>
                </a:solidFill>
              </a:rPr>
              <a:t>ИЗБРАНА </a:t>
            </a:r>
            <a:r>
              <a:rPr sz="2400" spc="-25" dirty="0">
                <a:solidFill>
                  <a:srgbClr val="000000"/>
                </a:solidFill>
              </a:rPr>
              <a:t>КАТЕГОРИЯ </a:t>
            </a:r>
            <a:r>
              <a:rPr sz="2400" dirty="0">
                <a:solidFill>
                  <a:srgbClr val="000000"/>
                </a:solidFill>
              </a:rPr>
              <a:t>И </a:t>
            </a:r>
            <a:r>
              <a:rPr sz="2400" spc="-480" dirty="0">
                <a:solidFill>
                  <a:srgbClr val="000000"/>
                </a:solidFill>
              </a:rPr>
              <a:t> </a:t>
            </a:r>
            <a:r>
              <a:rPr sz="2400" spc="-20" dirty="0">
                <a:solidFill>
                  <a:srgbClr val="000000"/>
                </a:solidFill>
              </a:rPr>
              <a:t>КОНКРЕТНО</a:t>
            </a:r>
            <a:r>
              <a:rPr sz="2400" spc="-100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ЖИВОТНО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84175" y="1841754"/>
            <a:ext cx="3623310" cy="3376929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40665" marR="15240" indent="-228600">
              <a:lnSpc>
                <a:spcPct val="90000"/>
              </a:lnSpc>
              <a:spcBef>
                <a:spcPts val="285"/>
              </a:spcBef>
              <a:buFont typeface="Wingdings"/>
              <a:buChar char=""/>
              <a:tabLst>
                <a:tab pos="241300" algn="l"/>
              </a:tabLst>
            </a:pPr>
            <a:r>
              <a:rPr sz="1600" spc="-15" dirty="0">
                <a:latin typeface="Calibri"/>
                <a:cs typeface="Calibri"/>
              </a:rPr>
              <a:t>След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като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потребителят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избере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категория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има</a:t>
            </a:r>
            <a:r>
              <a:rPr sz="1600" spc="-10" dirty="0">
                <a:latin typeface="Calibri"/>
                <a:cs typeface="Calibri"/>
              </a:rPr>
              <a:t> възможност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за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търсене,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различни </a:t>
            </a:r>
            <a:r>
              <a:rPr sz="1600" spc="-5" dirty="0">
                <a:latin typeface="Calibri"/>
                <a:cs typeface="Calibri"/>
              </a:rPr>
              <a:t>филтри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и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подредба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на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резултатите</a:t>
            </a:r>
            <a:endParaRPr sz="1600">
              <a:latin typeface="Calibri"/>
              <a:cs typeface="Calibri"/>
            </a:endParaRPr>
          </a:p>
          <a:p>
            <a:pPr marL="240665" marR="24765" indent="-228600">
              <a:lnSpc>
                <a:spcPts val="1730"/>
              </a:lnSpc>
              <a:spcBef>
                <a:spcPts val="1019"/>
              </a:spcBef>
              <a:buFont typeface="Wingdings"/>
              <a:buChar char=""/>
              <a:tabLst>
                <a:tab pos="241300" algn="l"/>
              </a:tabLst>
            </a:pPr>
            <a:r>
              <a:rPr sz="1600" spc="-5" dirty="0">
                <a:latin typeface="Calibri"/>
                <a:cs typeface="Calibri"/>
              </a:rPr>
              <a:t>Екран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„Избрано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животинче“: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в </a:t>
            </a:r>
            <a:r>
              <a:rPr sz="1600" spc="-10" dirty="0">
                <a:latin typeface="Calibri"/>
                <a:cs typeface="Calibri"/>
              </a:rPr>
              <a:t>него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може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да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намерите </a:t>
            </a:r>
            <a:r>
              <a:rPr sz="1600" spc="-10" dirty="0">
                <a:latin typeface="Calibri"/>
                <a:cs typeface="Calibri"/>
              </a:rPr>
              <a:t>пълна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информация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за</a:t>
            </a:r>
            <a:r>
              <a:rPr sz="1600" spc="-10" dirty="0">
                <a:latin typeface="Calibri"/>
                <a:cs typeface="Calibri"/>
              </a:rPr>
              <a:t> животното.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Има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функционални</a:t>
            </a:r>
            <a:endParaRPr sz="1600">
              <a:latin typeface="Calibri"/>
              <a:cs typeface="Calibri"/>
            </a:endParaRPr>
          </a:p>
          <a:p>
            <a:pPr marL="240665">
              <a:lnSpc>
                <a:spcPts val="1600"/>
              </a:lnSpc>
            </a:pPr>
            <a:r>
              <a:rPr sz="1600" spc="-10" dirty="0">
                <a:latin typeface="Calibri"/>
                <a:cs typeface="Calibri"/>
              </a:rPr>
              <a:t>бутони, </a:t>
            </a:r>
            <a:r>
              <a:rPr sz="1600" spc="-5" dirty="0">
                <a:latin typeface="Calibri"/>
                <a:cs typeface="Calibri"/>
              </a:rPr>
              <a:t>чрез </a:t>
            </a:r>
            <a:r>
              <a:rPr sz="1600" spc="-15" dirty="0">
                <a:latin typeface="Calibri"/>
                <a:cs typeface="Calibri"/>
              </a:rPr>
              <a:t>които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потребителят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може</a:t>
            </a:r>
            <a:endParaRPr sz="1600">
              <a:latin typeface="Calibri"/>
              <a:cs typeface="Calibri"/>
            </a:endParaRPr>
          </a:p>
          <a:p>
            <a:pPr marL="240665">
              <a:lnSpc>
                <a:spcPts val="1825"/>
              </a:lnSpc>
            </a:pPr>
            <a:r>
              <a:rPr sz="1600" spc="-5" dirty="0">
                <a:latin typeface="Calibri"/>
                <a:cs typeface="Calibri"/>
              </a:rPr>
              <a:t>да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направи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дарение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или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да </a:t>
            </a:r>
            <a:r>
              <a:rPr sz="1600" spc="-5" dirty="0">
                <a:latin typeface="Calibri"/>
                <a:cs typeface="Calibri"/>
              </a:rPr>
              <a:t>осинови.</a:t>
            </a: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ts val="1825"/>
              </a:lnSpc>
              <a:spcBef>
                <a:spcPts val="819"/>
              </a:spcBef>
              <a:buFont typeface="Wingdings"/>
              <a:buChar char=""/>
              <a:tabLst>
                <a:tab pos="241300" algn="l"/>
              </a:tabLst>
            </a:pPr>
            <a:r>
              <a:rPr sz="1600" spc="-5" dirty="0">
                <a:latin typeface="Calibri"/>
                <a:cs typeface="Calibri"/>
              </a:rPr>
              <a:t>Друга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функционалност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тук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е </a:t>
            </a:r>
            <a:r>
              <a:rPr sz="1600" spc="-20" dirty="0">
                <a:latin typeface="Calibri"/>
                <a:cs typeface="Calibri"/>
              </a:rPr>
              <a:t>бутонът</a:t>
            </a:r>
            <a:endParaRPr sz="1600">
              <a:latin typeface="Calibri"/>
              <a:cs typeface="Calibri"/>
            </a:endParaRPr>
          </a:p>
          <a:p>
            <a:pPr marL="240665" algn="just">
              <a:lnSpc>
                <a:spcPts val="1730"/>
              </a:lnSpc>
            </a:pPr>
            <a:r>
              <a:rPr sz="1600" spc="-10" dirty="0">
                <a:latin typeface="Calibri"/>
                <a:cs typeface="Calibri"/>
              </a:rPr>
              <a:t>„Заведи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45" dirty="0">
                <a:latin typeface="Calibri"/>
                <a:cs typeface="Calibri"/>
              </a:rPr>
              <a:t>ме“.</a:t>
            </a:r>
            <a:r>
              <a:rPr sz="1600" spc="-5" dirty="0">
                <a:latin typeface="Calibri"/>
                <a:cs typeface="Calibri"/>
              </a:rPr>
              <a:t> Интеграция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с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“Google</a:t>
            </a:r>
            <a:endParaRPr sz="1600">
              <a:latin typeface="Calibri"/>
              <a:cs typeface="Calibri"/>
            </a:endParaRPr>
          </a:p>
          <a:p>
            <a:pPr marL="240665" marR="27305" algn="just">
              <a:lnSpc>
                <a:spcPts val="1730"/>
              </a:lnSpc>
              <a:spcBef>
                <a:spcPts val="120"/>
              </a:spcBef>
            </a:pPr>
            <a:r>
              <a:rPr sz="1600" spc="-10" dirty="0">
                <a:latin typeface="Calibri"/>
                <a:cs typeface="Calibri"/>
              </a:rPr>
              <a:t>Maps” </a:t>
            </a:r>
            <a:r>
              <a:rPr sz="1600" spc="-5" dirty="0">
                <a:latin typeface="Calibri"/>
                <a:cs typeface="Calibri"/>
              </a:rPr>
              <a:t>препраща </a:t>
            </a:r>
            <a:r>
              <a:rPr sz="1600" spc="-10" dirty="0">
                <a:latin typeface="Calibri"/>
                <a:cs typeface="Calibri"/>
              </a:rPr>
              <a:t>към </a:t>
            </a:r>
            <a:r>
              <a:rPr sz="1600" spc="-5" dirty="0">
                <a:latin typeface="Calibri"/>
                <a:cs typeface="Calibri"/>
              </a:rPr>
              <a:t>страница с </a:t>
            </a:r>
            <a:r>
              <a:rPr sz="1600" spc="-10" dirty="0">
                <a:latin typeface="Calibri"/>
                <a:cs typeface="Calibri"/>
              </a:rPr>
              <a:t>точна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локация </a:t>
            </a:r>
            <a:r>
              <a:rPr sz="1600" spc="-5" dirty="0">
                <a:latin typeface="Calibri"/>
                <a:cs typeface="Calibri"/>
              </a:rPr>
              <a:t>на приюта, в </a:t>
            </a:r>
            <a:r>
              <a:rPr sz="1600" spc="-10" dirty="0">
                <a:latin typeface="Calibri"/>
                <a:cs typeface="Calibri"/>
              </a:rPr>
              <a:t>който </a:t>
            </a:r>
            <a:r>
              <a:rPr sz="1600" spc="-5" dirty="0">
                <a:latin typeface="Calibri"/>
                <a:cs typeface="Calibri"/>
              </a:rPr>
              <a:t>се намира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животното.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2400" y="6225540"/>
            <a:ext cx="2367280" cy="462280"/>
            <a:chOff x="152400" y="6225540"/>
            <a:chExt cx="2367280" cy="462280"/>
          </a:xfrm>
        </p:grpSpPr>
        <p:sp>
          <p:nvSpPr>
            <p:cNvPr id="5" name="object 5"/>
            <p:cNvSpPr/>
            <p:nvPr/>
          </p:nvSpPr>
          <p:spPr>
            <a:xfrm>
              <a:off x="152400" y="6225540"/>
              <a:ext cx="2367280" cy="462280"/>
            </a:xfrm>
            <a:custGeom>
              <a:avLst/>
              <a:gdLst/>
              <a:ahLst/>
              <a:cxnLst/>
              <a:rect l="l" t="t" r="r" b="b"/>
              <a:pathLst>
                <a:path w="2367280" h="462279">
                  <a:moveTo>
                    <a:pt x="2366772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2366772" y="461772"/>
                  </a:lnTo>
                  <a:lnTo>
                    <a:pt x="23667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248" y="6355334"/>
              <a:ext cx="1567789" cy="22605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273296" y="853439"/>
            <a:ext cx="2478405" cy="5370830"/>
            <a:chOff x="4273296" y="853439"/>
            <a:chExt cx="2478405" cy="53708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2440" y="862583"/>
              <a:ext cx="2459736" cy="53522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77868" y="858011"/>
              <a:ext cx="2468880" cy="5361940"/>
            </a:xfrm>
            <a:custGeom>
              <a:avLst/>
              <a:gdLst/>
              <a:ahLst/>
              <a:cxnLst/>
              <a:rect l="l" t="t" r="r" b="b"/>
              <a:pathLst>
                <a:path w="2468879" h="5361940">
                  <a:moveTo>
                    <a:pt x="0" y="5361432"/>
                  </a:moveTo>
                  <a:lnTo>
                    <a:pt x="2468880" y="5361432"/>
                  </a:lnTo>
                  <a:lnTo>
                    <a:pt x="2468880" y="0"/>
                  </a:lnTo>
                  <a:lnTo>
                    <a:pt x="0" y="0"/>
                  </a:lnTo>
                  <a:lnTo>
                    <a:pt x="0" y="5361432"/>
                  </a:lnTo>
                  <a:close/>
                </a:path>
              </a:pathLst>
            </a:custGeom>
            <a:ln w="9144">
              <a:solidFill>
                <a:srgbClr val="2C55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862571" y="853439"/>
            <a:ext cx="2504440" cy="5370830"/>
            <a:chOff x="6862571" y="853439"/>
            <a:chExt cx="2504440" cy="537083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1715" y="862583"/>
              <a:ext cx="2485644" cy="53522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867143" y="858011"/>
              <a:ext cx="2494915" cy="5361940"/>
            </a:xfrm>
            <a:custGeom>
              <a:avLst/>
              <a:gdLst/>
              <a:ahLst/>
              <a:cxnLst/>
              <a:rect l="l" t="t" r="r" b="b"/>
              <a:pathLst>
                <a:path w="2494915" h="5361940">
                  <a:moveTo>
                    <a:pt x="0" y="5361432"/>
                  </a:moveTo>
                  <a:lnTo>
                    <a:pt x="2494788" y="5361432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5361432"/>
                  </a:lnTo>
                  <a:close/>
                </a:path>
              </a:pathLst>
            </a:custGeom>
            <a:ln w="9144">
              <a:solidFill>
                <a:srgbClr val="2C55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9476231" y="853439"/>
            <a:ext cx="2573020" cy="5382895"/>
            <a:chOff x="9476231" y="853439"/>
            <a:chExt cx="2573020" cy="538289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375" y="862583"/>
              <a:ext cx="2554224" cy="53644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480803" y="858011"/>
              <a:ext cx="2563495" cy="5374005"/>
            </a:xfrm>
            <a:custGeom>
              <a:avLst/>
              <a:gdLst/>
              <a:ahLst/>
              <a:cxnLst/>
              <a:rect l="l" t="t" r="r" b="b"/>
              <a:pathLst>
                <a:path w="2563495" h="5374005">
                  <a:moveTo>
                    <a:pt x="0" y="5373624"/>
                  </a:moveTo>
                  <a:lnTo>
                    <a:pt x="2563368" y="5373624"/>
                  </a:lnTo>
                  <a:lnTo>
                    <a:pt x="2563368" y="0"/>
                  </a:lnTo>
                  <a:lnTo>
                    <a:pt x="0" y="0"/>
                  </a:lnTo>
                  <a:lnTo>
                    <a:pt x="0" y="5373624"/>
                  </a:lnTo>
                  <a:close/>
                </a:path>
              </a:pathLst>
            </a:custGeom>
            <a:ln w="9144">
              <a:solidFill>
                <a:srgbClr val="2C55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831" y="809624"/>
            <a:ext cx="3962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00"/>
                </a:solidFill>
              </a:rPr>
              <a:t>ФУНКЦИЯ</a:t>
            </a:r>
            <a:r>
              <a:rPr sz="2800" spc="-2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ЗА</a:t>
            </a:r>
            <a:r>
              <a:rPr sz="2800" spc="-12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ДАРЕНИЯ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45744" y="1683257"/>
            <a:ext cx="3972560" cy="328422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0665" marR="134620" indent="-228600">
              <a:lnSpc>
                <a:spcPts val="1730"/>
              </a:lnSpc>
              <a:spcBef>
                <a:spcPts val="310"/>
              </a:spcBef>
              <a:buFont typeface="Wingdings"/>
              <a:buChar char=""/>
              <a:tabLst>
                <a:tab pos="241300" algn="l"/>
              </a:tabLst>
            </a:pPr>
            <a:r>
              <a:rPr sz="1600" spc="-25" dirty="0">
                <a:latin typeface="Calibri"/>
                <a:cs typeface="Calibri"/>
              </a:rPr>
              <a:t>Третият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основен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45" dirty="0">
                <a:latin typeface="Calibri"/>
                <a:cs typeface="Calibri"/>
              </a:rPr>
              <a:t>Tab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в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приложението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е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за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функцията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„Дарения“.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От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там</a:t>
            </a:r>
            <a:endParaRPr sz="1600">
              <a:latin typeface="Calibri"/>
              <a:cs typeface="Calibri"/>
            </a:endParaRPr>
          </a:p>
          <a:p>
            <a:pPr marL="240665">
              <a:lnSpc>
                <a:spcPts val="1605"/>
              </a:lnSpc>
            </a:pPr>
            <a:r>
              <a:rPr sz="1600" spc="-10" dirty="0">
                <a:latin typeface="Calibri"/>
                <a:cs typeface="Calibri"/>
              </a:rPr>
              <a:t>потребителят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може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да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зададе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желаната</a:t>
            </a:r>
            <a:endParaRPr sz="1600">
              <a:latin typeface="Calibri"/>
              <a:cs typeface="Calibri"/>
            </a:endParaRPr>
          </a:p>
          <a:p>
            <a:pPr marL="240665">
              <a:lnSpc>
                <a:spcPts val="1730"/>
              </a:lnSpc>
            </a:pPr>
            <a:r>
              <a:rPr sz="1600" spc="-10" dirty="0">
                <a:latin typeface="Calibri"/>
                <a:cs typeface="Calibri"/>
              </a:rPr>
              <a:t>сума,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както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и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да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избере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приют,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към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който</a:t>
            </a:r>
            <a:endParaRPr sz="1600">
              <a:latin typeface="Calibri"/>
              <a:cs typeface="Calibri"/>
            </a:endParaRPr>
          </a:p>
          <a:p>
            <a:pPr marL="240665">
              <a:lnSpc>
                <a:spcPts val="1825"/>
              </a:lnSpc>
            </a:pPr>
            <a:r>
              <a:rPr sz="1600" spc="-5" dirty="0">
                <a:latin typeface="Calibri"/>
                <a:cs typeface="Calibri"/>
              </a:rPr>
              <a:t>да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отидат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средствата.</a:t>
            </a:r>
            <a:endParaRPr sz="1600">
              <a:latin typeface="Calibri"/>
              <a:cs typeface="Calibri"/>
            </a:endParaRPr>
          </a:p>
          <a:p>
            <a:pPr marL="240665" marR="5080" indent="-228600">
              <a:lnSpc>
                <a:spcPts val="1730"/>
              </a:lnSpc>
              <a:spcBef>
                <a:spcPts val="1025"/>
              </a:spcBef>
              <a:buFont typeface="Wingdings"/>
              <a:buChar char=""/>
              <a:tabLst>
                <a:tab pos="241300" algn="l"/>
              </a:tabLst>
            </a:pPr>
            <a:r>
              <a:rPr sz="1600" spc="-5" dirty="0">
                <a:latin typeface="Calibri"/>
                <a:cs typeface="Calibri"/>
              </a:rPr>
              <a:t>Плащането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се </a:t>
            </a:r>
            <a:r>
              <a:rPr sz="1600" spc="-10" dirty="0">
                <a:latin typeface="Calibri"/>
                <a:cs typeface="Calibri"/>
              </a:rPr>
              <a:t>осъществява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посредством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онлайн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плащане-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кредитна/дебитна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карта.</a:t>
            </a:r>
            <a:endParaRPr sz="1600">
              <a:latin typeface="Calibri"/>
              <a:cs typeface="Calibri"/>
            </a:endParaRPr>
          </a:p>
          <a:p>
            <a:pPr marL="240665" marR="567690" indent="-228600">
              <a:lnSpc>
                <a:spcPts val="1730"/>
              </a:lnSpc>
              <a:spcBef>
                <a:spcPts val="1000"/>
              </a:spcBef>
              <a:buFont typeface="Wingdings"/>
              <a:buChar char=""/>
              <a:tabLst>
                <a:tab pos="241300" algn="l"/>
              </a:tabLst>
            </a:pPr>
            <a:r>
              <a:rPr sz="1600" spc="-5" dirty="0">
                <a:latin typeface="Calibri"/>
                <a:cs typeface="Calibri"/>
              </a:rPr>
              <a:t>При </a:t>
            </a:r>
            <a:r>
              <a:rPr sz="1600" spc="-10" dirty="0">
                <a:latin typeface="Calibri"/>
                <a:cs typeface="Calibri"/>
              </a:rPr>
              <a:t>успешно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направено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плащане се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визуализира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екрана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за </a:t>
            </a:r>
            <a:r>
              <a:rPr sz="1600" spc="-25" dirty="0">
                <a:latin typeface="Calibri"/>
                <a:cs typeface="Calibri"/>
              </a:rPr>
              <a:t>„Успешно</a:t>
            </a:r>
            <a:endParaRPr sz="1600">
              <a:latin typeface="Calibri"/>
              <a:cs typeface="Calibri"/>
            </a:endParaRPr>
          </a:p>
          <a:p>
            <a:pPr marL="240665">
              <a:lnSpc>
                <a:spcPts val="1700"/>
              </a:lnSpc>
            </a:pPr>
            <a:r>
              <a:rPr sz="1600" spc="-5" dirty="0">
                <a:latin typeface="Calibri"/>
                <a:cs typeface="Calibri"/>
              </a:rPr>
              <a:t>направени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дарение“</a:t>
            </a:r>
            <a:endParaRPr sz="1600">
              <a:latin typeface="Calibri"/>
              <a:cs typeface="Calibri"/>
            </a:endParaRPr>
          </a:p>
          <a:p>
            <a:pPr marL="240665" marR="504825" indent="-228600">
              <a:lnSpc>
                <a:spcPts val="1730"/>
              </a:lnSpc>
              <a:spcBef>
                <a:spcPts val="1025"/>
              </a:spcBef>
              <a:buFont typeface="Wingdings"/>
              <a:buChar char=""/>
              <a:tabLst>
                <a:tab pos="241300" algn="l"/>
              </a:tabLst>
            </a:pPr>
            <a:r>
              <a:rPr sz="1600" spc="-5" dirty="0">
                <a:latin typeface="Calibri"/>
                <a:cs typeface="Calibri"/>
              </a:rPr>
              <a:t>В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„Моят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профил“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ще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бъде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генериран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онлайн </a:t>
            </a:r>
            <a:r>
              <a:rPr sz="1600" spc="-5" dirty="0">
                <a:latin typeface="Calibri"/>
                <a:cs typeface="Calibri"/>
              </a:rPr>
              <a:t>сертификат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за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направеното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дарение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с</a:t>
            </a:r>
            <a:r>
              <a:rPr sz="1600" spc="-10" dirty="0">
                <a:latin typeface="Calibri"/>
                <a:cs typeface="Calibri"/>
              </a:rPr>
              <a:t> данните</a:t>
            </a:r>
            <a:r>
              <a:rPr sz="1600" spc="-5" dirty="0">
                <a:latin typeface="Calibri"/>
                <a:cs typeface="Calibri"/>
              </a:rPr>
              <a:t> на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потребителя.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2400" y="6225540"/>
            <a:ext cx="2367280" cy="462280"/>
            <a:chOff x="152400" y="6225540"/>
            <a:chExt cx="2367280" cy="462280"/>
          </a:xfrm>
        </p:grpSpPr>
        <p:sp>
          <p:nvSpPr>
            <p:cNvPr id="5" name="object 5"/>
            <p:cNvSpPr/>
            <p:nvPr/>
          </p:nvSpPr>
          <p:spPr>
            <a:xfrm>
              <a:off x="152400" y="6225540"/>
              <a:ext cx="2367280" cy="462280"/>
            </a:xfrm>
            <a:custGeom>
              <a:avLst/>
              <a:gdLst/>
              <a:ahLst/>
              <a:cxnLst/>
              <a:rect l="l" t="t" r="r" b="b"/>
              <a:pathLst>
                <a:path w="2367280" h="462279">
                  <a:moveTo>
                    <a:pt x="2366772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2366772" y="461772"/>
                  </a:lnTo>
                  <a:lnTo>
                    <a:pt x="23667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248" y="6355334"/>
              <a:ext cx="1567789" cy="22605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7078980" y="839724"/>
            <a:ext cx="2441575" cy="5177155"/>
            <a:chOff x="7078980" y="839724"/>
            <a:chExt cx="2441575" cy="517715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8124" y="848868"/>
              <a:ext cx="2423160" cy="51587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083552" y="844296"/>
              <a:ext cx="2432685" cy="5168265"/>
            </a:xfrm>
            <a:custGeom>
              <a:avLst/>
              <a:gdLst/>
              <a:ahLst/>
              <a:cxnLst/>
              <a:rect l="l" t="t" r="r" b="b"/>
              <a:pathLst>
                <a:path w="2432684" h="5168265">
                  <a:moveTo>
                    <a:pt x="0" y="5167883"/>
                  </a:moveTo>
                  <a:lnTo>
                    <a:pt x="2432304" y="5167883"/>
                  </a:lnTo>
                  <a:lnTo>
                    <a:pt x="2432304" y="0"/>
                  </a:lnTo>
                  <a:lnTo>
                    <a:pt x="0" y="0"/>
                  </a:lnTo>
                  <a:lnTo>
                    <a:pt x="0" y="5167883"/>
                  </a:lnTo>
                  <a:close/>
                </a:path>
              </a:pathLst>
            </a:custGeom>
            <a:ln w="9144">
              <a:solidFill>
                <a:srgbClr val="2C55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9607295" y="854963"/>
            <a:ext cx="2441575" cy="5161915"/>
            <a:chOff x="9607295" y="854963"/>
            <a:chExt cx="2441575" cy="516191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6439" y="864107"/>
              <a:ext cx="2423160" cy="51435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611867" y="859535"/>
              <a:ext cx="2432685" cy="5153025"/>
            </a:xfrm>
            <a:custGeom>
              <a:avLst/>
              <a:gdLst/>
              <a:ahLst/>
              <a:cxnLst/>
              <a:rect l="l" t="t" r="r" b="b"/>
              <a:pathLst>
                <a:path w="2432684" h="5153025">
                  <a:moveTo>
                    <a:pt x="0" y="5152644"/>
                  </a:moveTo>
                  <a:lnTo>
                    <a:pt x="2432304" y="5152644"/>
                  </a:lnTo>
                  <a:lnTo>
                    <a:pt x="2432304" y="0"/>
                  </a:lnTo>
                  <a:lnTo>
                    <a:pt x="0" y="0"/>
                  </a:lnTo>
                  <a:lnTo>
                    <a:pt x="0" y="5152644"/>
                  </a:lnTo>
                  <a:close/>
                </a:path>
              </a:pathLst>
            </a:custGeom>
            <a:ln w="9144">
              <a:solidFill>
                <a:srgbClr val="2C55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556759" y="854963"/>
            <a:ext cx="2433955" cy="5177155"/>
            <a:chOff x="4556759" y="854963"/>
            <a:chExt cx="2433955" cy="517715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5903" y="864107"/>
              <a:ext cx="2415539" cy="515874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61331" y="859535"/>
              <a:ext cx="2425065" cy="5168265"/>
            </a:xfrm>
            <a:custGeom>
              <a:avLst/>
              <a:gdLst/>
              <a:ahLst/>
              <a:cxnLst/>
              <a:rect l="l" t="t" r="r" b="b"/>
              <a:pathLst>
                <a:path w="2425065" h="5168265">
                  <a:moveTo>
                    <a:pt x="0" y="5167884"/>
                  </a:moveTo>
                  <a:lnTo>
                    <a:pt x="2424684" y="5167884"/>
                  </a:lnTo>
                  <a:lnTo>
                    <a:pt x="2424684" y="0"/>
                  </a:lnTo>
                  <a:lnTo>
                    <a:pt x="0" y="0"/>
                  </a:lnTo>
                  <a:lnTo>
                    <a:pt x="0" y="5167884"/>
                  </a:lnTo>
                  <a:close/>
                </a:path>
              </a:pathLst>
            </a:custGeom>
            <a:ln w="9144">
              <a:solidFill>
                <a:srgbClr val="2C55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Тестови план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QA– </a:t>
            </a:r>
            <a:r>
              <a:rPr lang="bg-BG" dirty="0"/>
              <a:t>теменужка гаджева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3BED2AE-E7D5-4679-ABEB-E7F8053714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649E9A-6BEB-4BDD-B830-45D2692F7CD2}"/>
              </a:ext>
            </a:extLst>
          </p:cNvPr>
          <p:cNvSpPr txBox="1"/>
          <p:nvPr/>
        </p:nvSpPr>
        <p:spPr>
          <a:xfrm>
            <a:off x="6248400" y="1350840"/>
            <a:ext cx="2743200" cy="7232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PawConnect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</a:t>
            </a:r>
          </a:p>
          <a:p>
            <a:endParaRPr lang="bg-BG" sz="9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приложението </a:t>
            </a:r>
            <a:r>
              <a:rPr lang="en-US" dirty="0"/>
              <a:t>PAWCONNECT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1587163" y="4905375"/>
            <a:ext cx="604837" cy="606425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C0A2E43-B177-4F06-AD45-FF69AC6E0976}"/>
              </a:ext>
            </a:extLst>
          </p:cNvPr>
          <p:cNvGrpSpPr/>
          <p:nvPr/>
        </p:nvGrpSpPr>
        <p:grpSpPr>
          <a:xfrm>
            <a:off x="8965" y="1633885"/>
            <a:ext cx="5688886" cy="797860"/>
            <a:chOff x="0" y="1175684"/>
            <a:chExt cx="4569345" cy="99488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A38055-9788-423F-9B8C-6D5F37EBB402}"/>
                </a:ext>
              </a:extLst>
            </p:cNvPr>
            <p:cNvSpPr/>
            <p:nvPr/>
          </p:nvSpPr>
          <p:spPr>
            <a:xfrm>
              <a:off x="0" y="1416424"/>
              <a:ext cx="3933624" cy="5558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81B7055E-326D-41DD-AFE6-15B22D94358F}"/>
                </a:ext>
              </a:extLst>
            </p:cNvPr>
            <p:cNvSpPr/>
            <p:nvPr/>
          </p:nvSpPr>
          <p:spPr>
            <a:xfrm>
              <a:off x="3818451" y="1175684"/>
              <a:ext cx="750894" cy="994886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F0F8A28-D652-48E5-AB31-28F33B7076AC}"/>
              </a:ext>
            </a:extLst>
          </p:cNvPr>
          <p:cNvGrpSpPr/>
          <p:nvPr/>
        </p:nvGrpSpPr>
        <p:grpSpPr>
          <a:xfrm rot="10800000">
            <a:off x="6063843" y="1616389"/>
            <a:ext cx="5825737" cy="797860"/>
            <a:chOff x="321305" y="1249231"/>
            <a:chExt cx="6378642" cy="99488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39B95CB-832E-454A-B84F-BB67241E886D}"/>
                </a:ext>
              </a:extLst>
            </p:cNvPr>
            <p:cNvSpPr/>
            <p:nvPr/>
          </p:nvSpPr>
          <p:spPr>
            <a:xfrm>
              <a:off x="321305" y="1378116"/>
              <a:ext cx="5586641" cy="5558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506D2816-8D3D-45C4-82CF-57C7DE9164FA}"/>
                </a:ext>
              </a:extLst>
            </p:cNvPr>
            <p:cNvSpPr/>
            <p:nvPr/>
          </p:nvSpPr>
          <p:spPr>
            <a:xfrm>
              <a:off x="5757656" y="1249231"/>
              <a:ext cx="942291" cy="994886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30AD7DC-B79A-4033-9E47-53A554EAF1A7}"/>
              </a:ext>
            </a:extLst>
          </p:cNvPr>
          <p:cNvGrpSpPr/>
          <p:nvPr/>
        </p:nvGrpSpPr>
        <p:grpSpPr>
          <a:xfrm>
            <a:off x="8966" y="3736840"/>
            <a:ext cx="5758018" cy="797860"/>
            <a:chOff x="0" y="1105565"/>
            <a:chExt cx="6304496" cy="9948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587C5C3-2308-41E9-95F4-31FC7032CE15}"/>
                </a:ext>
              </a:extLst>
            </p:cNvPr>
            <p:cNvSpPr/>
            <p:nvPr/>
          </p:nvSpPr>
          <p:spPr>
            <a:xfrm>
              <a:off x="0" y="1416424"/>
              <a:ext cx="5720836" cy="5558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F1BA90C6-C457-4E7A-B634-C2C71622333F}"/>
                </a:ext>
              </a:extLst>
            </p:cNvPr>
            <p:cNvSpPr/>
            <p:nvPr/>
          </p:nvSpPr>
          <p:spPr>
            <a:xfrm>
              <a:off x="5362205" y="1105565"/>
              <a:ext cx="942291" cy="994886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FAA451D3-0383-4AEC-BCC4-2B4A78ABD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80218" y="3922135"/>
            <a:ext cx="573741" cy="57374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C35F3E7-9010-43AA-BA2E-439A49055045}"/>
              </a:ext>
            </a:extLst>
          </p:cNvPr>
          <p:cNvSpPr txBox="1"/>
          <p:nvPr/>
        </p:nvSpPr>
        <p:spPr>
          <a:xfrm>
            <a:off x="36739" y="4000719"/>
            <a:ext cx="4829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chemeClr val="bg1"/>
                </a:solidFill>
                <a:latin typeface="+mn-lt"/>
              </a:rPr>
              <a:t>Улесняване процеса на Дарения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BACAF4-CD0F-4985-B525-02EA0EF7F884}"/>
              </a:ext>
            </a:extLst>
          </p:cNvPr>
          <p:cNvSpPr txBox="1"/>
          <p:nvPr/>
        </p:nvSpPr>
        <p:spPr>
          <a:xfrm>
            <a:off x="26282" y="1869836"/>
            <a:ext cx="5482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chemeClr val="bg1"/>
                </a:solidFill>
                <a:latin typeface="+mn-lt"/>
              </a:rPr>
              <a:t>Насърчаване осиновяването на домашни любимци </a:t>
            </a:r>
            <a:endParaRPr lang="bg-BG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32A695-DEB0-47DF-9EA8-FD250E06F3BF}"/>
              </a:ext>
            </a:extLst>
          </p:cNvPr>
          <p:cNvSpPr txBox="1"/>
          <p:nvPr/>
        </p:nvSpPr>
        <p:spPr>
          <a:xfrm>
            <a:off x="6924455" y="1905000"/>
            <a:ext cx="52675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500" b="1" dirty="0">
                <a:solidFill>
                  <a:schemeClr val="bg1"/>
                </a:solidFill>
                <a:latin typeface="+mn-lt"/>
              </a:rPr>
              <a:t>Достъпност до услуги за осиновените домашни животни</a:t>
            </a:r>
            <a:endParaRPr lang="bg-BG" sz="15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12C03D-C0C0-431C-A359-DBB5786D80F2}"/>
              </a:ext>
            </a:extLst>
          </p:cNvPr>
          <p:cNvSpPr txBox="1"/>
          <p:nvPr/>
        </p:nvSpPr>
        <p:spPr>
          <a:xfrm>
            <a:off x="9429236" y="4027052"/>
            <a:ext cx="3201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Платен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b="1" dirty="0">
                <a:solidFill>
                  <a:schemeClr val="bg1"/>
                </a:solidFill>
              </a:rPr>
              <a:t>модел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AC103550-83F2-4847-B04F-1A617E1ACC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99274" y="1760502"/>
            <a:ext cx="509634" cy="509634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A44FB924-A3F3-4E24-A57D-100641273A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01104" y="1724896"/>
            <a:ext cx="586090" cy="58609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BC595E9-E6B4-4FDD-90E6-3182D61F9B97}"/>
              </a:ext>
            </a:extLst>
          </p:cNvPr>
          <p:cNvSpPr txBox="1"/>
          <p:nvPr/>
        </p:nvSpPr>
        <p:spPr>
          <a:xfrm>
            <a:off x="152399" y="6224906"/>
            <a:ext cx="23666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PawConnect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E6FA97-5214-4363-B28D-5E329DA916E5}"/>
              </a:ext>
            </a:extLst>
          </p:cNvPr>
          <p:cNvSpPr txBox="1"/>
          <p:nvPr/>
        </p:nvSpPr>
        <p:spPr>
          <a:xfrm>
            <a:off x="-59810" y="2400250"/>
            <a:ext cx="56109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+mn-lt"/>
              </a:rPr>
              <a:t>PawConnect цели да повиши осведомеността и да улесни процеса на осиновяване на домашни любимци. Приложението предоставя платформа, където потенциални собственици могат да намерят подходящи животни от приюти, да разглеждат техните профили и да се свържат с организациите за осиновяване.</a:t>
            </a:r>
            <a:endParaRPr lang="bg-BG" sz="1600" dirty="0">
              <a:latin typeface="+mn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B741CCF-B9B8-4468-BDE3-810238C14F18}"/>
              </a:ext>
            </a:extLst>
          </p:cNvPr>
          <p:cNvSpPr txBox="1"/>
          <p:nvPr/>
        </p:nvSpPr>
        <p:spPr>
          <a:xfrm>
            <a:off x="133333" y="4666671"/>
            <a:ext cx="47333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+mn-lt"/>
              </a:rPr>
              <a:t>PawConnect прави даряването лесно и интуитивно, позволявайки на потребителите да подкрепят приюти и неправителствени организации с финансови средства или необходими стоки.</a:t>
            </a:r>
            <a:endParaRPr lang="bg-BG" sz="1400" dirty="0">
              <a:latin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CFC930-3128-48FA-9F21-43911B482939}"/>
              </a:ext>
            </a:extLst>
          </p:cNvPr>
          <p:cNvSpPr txBox="1"/>
          <p:nvPr/>
        </p:nvSpPr>
        <p:spPr>
          <a:xfrm>
            <a:off x="7008617" y="2369522"/>
            <a:ext cx="53088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+mn-lt"/>
              </a:rPr>
              <a:t>След осиновяването, PawConnect улеснява достъпа до разнообразни услуги за грижа за домашни любимци, като ветеринарна помощ, обучение и гледане. Приложението предлага информация и резервации за услуги, които подпомагат здравословния и щастлив живот на осиновените животни.</a:t>
            </a:r>
            <a:endParaRPr lang="bg-BG" sz="1400" dirty="0">
              <a:latin typeface="+mn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EE8C56-A3E1-4332-97E2-274750331FD8}"/>
              </a:ext>
            </a:extLst>
          </p:cNvPr>
          <p:cNvSpPr txBox="1"/>
          <p:nvPr/>
        </p:nvSpPr>
        <p:spPr>
          <a:xfrm>
            <a:off x="7016258" y="4666768"/>
            <a:ext cx="49574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+mn-lt"/>
              </a:rPr>
              <a:t>PawConnect създава виртуално пространство, където любителите на животни могат да общуват, да споделят опит и съвети. Общността на приложението дава възможност за създаване на групи по интереси, обмен на истории и съвети за грижа за домашните любимци.</a:t>
            </a:r>
            <a:endParaRPr lang="bg-BG" sz="1200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D81F77-8153-191E-889C-0B90EAB8B817}"/>
              </a:ext>
            </a:extLst>
          </p:cNvPr>
          <p:cNvGrpSpPr/>
          <p:nvPr/>
        </p:nvGrpSpPr>
        <p:grpSpPr>
          <a:xfrm rot="10800000">
            <a:off x="6148004" y="3698016"/>
            <a:ext cx="5825737" cy="797860"/>
            <a:chOff x="321305" y="1249231"/>
            <a:chExt cx="6378642" cy="99488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E18299-07FB-D6ED-C2BB-2A3DAB0D893A}"/>
                </a:ext>
              </a:extLst>
            </p:cNvPr>
            <p:cNvSpPr/>
            <p:nvPr/>
          </p:nvSpPr>
          <p:spPr>
            <a:xfrm>
              <a:off x="321305" y="1378116"/>
              <a:ext cx="5586641" cy="5558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A8D7536B-BBBD-E330-69F9-A79484679FB2}"/>
                </a:ext>
              </a:extLst>
            </p:cNvPr>
            <p:cNvSpPr/>
            <p:nvPr/>
          </p:nvSpPr>
          <p:spPr>
            <a:xfrm>
              <a:off x="5757656" y="1249231"/>
              <a:ext cx="942291" cy="994886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62334A81-962C-5768-43A3-4CC0EB7C1D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85265" y="3806523"/>
            <a:ext cx="586090" cy="5860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7C8683-EEF2-CED7-0D4E-24DC9A19D3ED}"/>
              </a:ext>
            </a:extLst>
          </p:cNvPr>
          <p:cNvSpPr txBox="1"/>
          <p:nvPr/>
        </p:nvSpPr>
        <p:spPr>
          <a:xfrm>
            <a:off x="7008617" y="3961782"/>
            <a:ext cx="4880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Създаване на общност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5840038" cy="1325563"/>
          </a:xfrm>
        </p:spPr>
        <p:txBody>
          <a:bodyPr/>
          <a:lstStyle/>
          <a:p>
            <a:r>
              <a:rPr lang="bg-BG" sz="2800" dirty="0"/>
              <a:t>Компоненти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57952"/>
            <a:ext cx="6528180" cy="4682533"/>
          </a:xfrm>
        </p:spPr>
        <p:txBody>
          <a:bodyPr/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ea typeface="Times New Roman" panose="02020603050405020304" pitchFamily="18" charset="0"/>
              </a:rPr>
              <a:t>Основните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компоненти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системата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PawConnect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които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ще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бъдат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подложени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тестване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включват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:</a:t>
            </a:r>
            <a:br>
              <a:rPr lang="en-US" sz="1600" dirty="0">
                <a:effectLst/>
                <a:ea typeface="Times New Roman" panose="02020603050405020304" pitchFamily="18" charset="0"/>
              </a:rPr>
            </a:br>
            <a:endParaRPr lang="en-US" sz="1600" dirty="0">
              <a:effectLst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1600" b="1" dirty="0" err="1">
                <a:effectLst/>
                <a:ea typeface="Times New Roman" panose="02020603050405020304" pitchFamily="18" charset="0"/>
              </a:rPr>
              <a:t>Потребителски</a:t>
            </a:r>
            <a:r>
              <a:rPr lang="en-US" sz="16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Интерфейс</a:t>
            </a:r>
            <a:r>
              <a:rPr lang="en-US" sz="1600" b="1" dirty="0">
                <a:effectLst/>
                <a:ea typeface="Times New Roman" panose="02020603050405020304" pitchFamily="18" charset="0"/>
              </a:rPr>
              <a:t> (UI)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: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Интуитивният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и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лесен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използване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интерфейс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е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от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първостепенно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значение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ангажиране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потребителите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Тестването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ще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се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съсредоточи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върху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навигацията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яснотата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елементите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управление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и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отзивчивостта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дизайна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.</a:t>
            </a:r>
            <a:br>
              <a:rPr lang="en-US" sz="1600" dirty="0">
                <a:effectLst/>
                <a:ea typeface="Times New Roman" panose="02020603050405020304" pitchFamily="18" charset="0"/>
              </a:rPr>
            </a:br>
            <a:endParaRPr lang="en-US" sz="1600" dirty="0">
              <a:effectLst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1600" b="1" dirty="0" err="1">
                <a:effectLst/>
                <a:ea typeface="Times New Roman" panose="02020603050405020304" pitchFamily="18" charset="0"/>
              </a:rPr>
              <a:t>Функционалност</a:t>
            </a:r>
            <a:r>
              <a:rPr lang="en-US" sz="16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за</a:t>
            </a:r>
            <a:r>
              <a:rPr lang="en-US" sz="16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Регистрация</a:t>
            </a:r>
            <a:r>
              <a:rPr lang="en-US" sz="1600" b="1" dirty="0">
                <a:effectLst/>
                <a:ea typeface="Times New Roman" panose="02020603050405020304" pitchFamily="18" charset="0"/>
              </a:rPr>
              <a:t> и 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Вход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: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Тази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функционалност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трябва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да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бъде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тествана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да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се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гарантира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че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процесите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регистрация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и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вход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са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сигурни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и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не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позволяват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неоторизиран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достъп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.</a:t>
            </a:r>
            <a:br>
              <a:rPr lang="en-US" sz="1600" dirty="0">
                <a:effectLst/>
                <a:ea typeface="Times New Roman" panose="02020603050405020304" pitchFamily="18" charset="0"/>
              </a:rPr>
            </a:br>
            <a:endParaRPr lang="en-US" sz="1600" dirty="0">
              <a:effectLst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1600" b="1" dirty="0" err="1">
                <a:effectLst/>
                <a:ea typeface="Times New Roman" panose="02020603050405020304" pitchFamily="18" charset="0"/>
              </a:rPr>
              <a:t>Система</a:t>
            </a:r>
            <a:r>
              <a:rPr lang="en-US" sz="16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за</a:t>
            </a:r>
            <a:r>
              <a:rPr lang="en-US" sz="16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Дарения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: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Тестването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системата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дарения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е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критично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да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се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уверим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че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всички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транзакции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са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обработени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коректно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и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данните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даренията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се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записват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и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съхраняват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безопасно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.</a:t>
            </a:r>
            <a:br>
              <a:rPr lang="en-US" sz="1600" dirty="0">
                <a:effectLst/>
                <a:ea typeface="Times New Roman" panose="02020603050405020304" pitchFamily="18" charset="0"/>
              </a:rPr>
            </a:br>
            <a:endParaRPr lang="en-US" sz="1600" dirty="0">
              <a:effectLst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1600" b="1" dirty="0" err="1">
                <a:effectLst/>
                <a:ea typeface="Times New Roman" panose="02020603050405020304" pitchFamily="18" charset="0"/>
              </a:rPr>
              <a:t>Модул</a:t>
            </a:r>
            <a:r>
              <a:rPr lang="en-US" sz="16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за</a:t>
            </a:r>
            <a:r>
              <a:rPr lang="en-US" sz="16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Търсене</a:t>
            </a:r>
            <a:r>
              <a:rPr lang="en-US" sz="1600" b="1" dirty="0">
                <a:effectLst/>
                <a:ea typeface="Times New Roman" panose="02020603050405020304" pitchFamily="18" charset="0"/>
              </a:rPr>
              <a:t> и 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Филтриране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: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Изключително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важно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е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потребителите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да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могат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лесно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да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търсят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и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филтрират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услуги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или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продукти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Този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компонент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трябва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да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бъде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тестван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точност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и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ефективност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C9D6CF5-D1B8-41AD-9AC5-1AC27B5953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178" b="4178"/>
          <a:stretch>
            <a:fillRect/>
          </a:stretch>
        </p:blipFill>
        <p:spPr>
          <a:xfrm>
            <a:off x="6538008" y="0"/>
            <a:ext cx="5653993" cy="51816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C9ED4E-271F-43E4-ACA2-1592D6F432F1}"/>
              </a:ext>
            </a:extLst>
          </p:cNvPr>
          <p:cNvSpPr txBox="1"/>
          <p:nvPr/>
        </p:nvSpPr>
        <p:spPr>
          <a:xfrm>
            <a:off x="152399" y="6224906"/>
            <a:ext cx="23666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PawConnect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C5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391" y="6260591"/>
            <a:ext cx="1075944" cy="41452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372088" y="6409944"/>
            <a:ext cx="280670" cy="280670"/>
          </a:xfrm>
          <a:custGeom>
            <a:avLst/>
            <a:gdLst/>
            <a:ahLst/>
            <a:cxnLst/>
            <a:rect l="l" t="t" r="r" b="b"/>
            <a:pathLst>
              <a:path w="280670" h="280670">
                <a:moveTo>
                  <a:pt x="140207" y="0"/>
                </a:moveTo>
                <a:lnTo>
                  <a:pt x="95877" y="7148"/>
                </a:lnTo>
                <a:lnTo>
                  <a:pt x="57387" y="27052"/>
                </a:lnTo>
                <a:lnTo>
                  <a:pt x="27041" y="57404"/>
                </a:lnTo>
                <a:lnTo>
                  <a:pt x="7144" y="95892"/>
                </a:lnTo>
                <a:lnTo>
                  <a:pt x="0" y="140207"/>
                </a:lnTo>
                <a:lnTo>
                  <a:pt x="7144" y="184523"/>
                </a:lnTo>
                <a:lnTo>
                  <a:pt x="27041" y="223011"/>
                </a:lnTo>
                <a:lnTo>
                  <a:pt x="57387" y="253363"/>
                </a:lnTo>
                <a:lnTo>
                  <a:pt x="95877" y="273267"/>
                </a:lnTo>
                <a:lnTo>
                  <a:pt x="140207" y="280415"/>
                </a:lnTo>
                <a:lnTo>
                  <a:pt x="184538" y="273267"/>
                </a:lnTo>
                <a:lnTo>
                  <a:pt x="223028" y="253363"/>
                </a:lnTo>
                <a:lnTo>
                  <a:pt x="253374" y="223011"/>
                </a:lnTo>
                <a:lnTo>
                  <a:pt x="273271" y="184523"/>
                </a:lnTo>
                <a:lnTo>
                  <a:pt x="280415" y="140207"/>
                </a:lnTo>
                <a:lnTo>
                  <a:pt x="273271" y="95892"/>
                </a:lnTo>
                <a:lnTo>
                  <a:pt x="253374" y="57404"/>
                </a:lnTo>
                <a:lnTo>
                  <a:pt x="223028" y="27052"/>
                </a:lnTo>
                <a:lnTo>
                  <a:pt x="184538" y="7148"/>
                </a:lnTo>
                <a:lnTo>
                  <a:pt x="1402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52400" y="1953767"/>
            <a:ext cx="11088370" cy="4904740"/>
            <a:chOff x="152400" y="1953767"/>
            <a:chExt cx="11088370" cy="4904740"/>
          </a:xfrm>
        </p:grpSpPr>
        <p:sp>
          <p:nvSpPr>
            <p:cNvPr id="6" name="object 6"/>
            <p:cNvSpPr/>
            <p:nvPr/>
          </p:nvSpPr>
          <p:spPr>
            <a:xfrm>
              <a:off x="1042517" y="2561513"/>
              <a:ext cx="10198100" cy="4297045"/>
            </a:xfrm>
            <a:custGeom>
              <a:avLst/>
              <a:gdLst/>
              <a:ahLst/>
              <a:cxnLst/>
              <a:rect l="l" t="t" r="r" b="b"/>
              <a:pathLst>
                <a:path w="10198100" h="4297045">
                  <a:moveTo>
                    <a:pt x="1999602" y="465074"/>
                  </a:moveTo>
                  <a:lnTo>
                    <a:pt x="1997621" y="424510"/>
                  </a:lnTo>
                  <a:lnTo>
                    <a:pt x="1992896" y="385127"/>
                  </a:lnTo>
                  <a:lnTo>
                    <a:pt x="1985479" y="347065"/>
                  </a:lnTo>
                  <a:lnTo>
                    <a:pt x="1962708" y="275361"/>
                  </a:lnTo>
                  <a:lnTo>
                    <a:pt x="1929612" y="210375"/>
                  </a:lnTo>
                  <a:lnTo>
                    <a:pt x="1886483" y="153085"/>
                  </a:lnTo>
                  <a:lnTo>
                    <a:pt x="1833638" y="104470"/>
                  </a:lnTo>
                  <a:lnTo>
                    <a:pt x="1771383" y="65519"/>
                  </a:lnTo>
                  <a:lnTo>
                    <a:pt x="1700034" y="37211"/>
                  </a:lnTo>
                  <a:lnTo>
                    <a:pt x="1661033" y="27355"/>
                  </a:lnTo>
                  <a:lnTo>
                    <a:pt x="1619872" y="20523"/>
                  </a:lnTo>
                  <a:lnTo>
                    <a:pt x="1576603" y="16840"/>
                  </a:lnTo>
                  <a:lnTo>
                    <a:pt x="1526247" y="16230"/>
                  </a:lnTo>
                  <a:lnTo>
                    <a:pt x="1478940" y="20789"/>
                  </a:lnTo>
                  <a:lnTo>
                    <a:pt x="1434477" y="30149"/>
                  </a:lnTo>
                  <a:lnTo>
                    <a:pt x="1392656" y="43942"/>
                  </a:lnTo>
                  <a:lnTo>
                    <a:pt x="1353273" y="61798"/>
                  </a:lnTo>
                  <a:lnTo>
                    <a:pt x="1316151" y="83350"/>
                  </a:lnTo>
                  <a:lnTo>
                    <a:pt x="1281061" y="108216"/>
                  </a:lnTo>
                  <a:lnTo>
                    <a:pt x="1247813" y="136055"/>
                  </a:lnTo>
                  <a:lnTo>
                    <a:pt x="1216215" y="166471"/>
                  </a:lnTo>
                  <a:lnTo>
                    <a:pt x="1186065" y="199097"/>
                  </a:lnTo>
                  <a:lnTo>
                    <a:pt x="1157147" y="233578"/>
                  </a:lnTo>
                  <a:lnTo>
                    <a:pt x="1129271" y="269544"/>
                  </a:lnTo>
                  <a:lnTo>
                    <a:pt x="1102245" y="306603"/>
                  </a:lnTo>
                  <a:lnTo>
                    <a:pt x="1075855" y="344411"/>
                  </a:lnTo>
                  <a:lnTo>
                    <a:pt x="1049909" y="382587"/>
                  </a:lnTo>
                  <a:lnTo>
                    <a:pt x="1024204" y="420763"/>
                  </a:lnTo>
                  <a:lnTo>
                    <a:pt x="998537" y="458571"/>
                  </a:lnTo>
                  <a:lnTo>
                    <a:pt x="972718" y="495630"/>
                  </a:lnTo>
                  <a:lnTo>
                    <a:pt x="944194" y="539788"/>
                  </a:lnTo>
                  <a:lnTo>
                    <a:pt x="916089" y="583984"/>
                  </a:lnTo>
                  <a:lnTo>
                    <a:pt x="888403" y="628218"/>
                  </a:lnTo>
                  <a:lnTo>
                    <a:pt x="861123" y="672503"/>
                  </a:lnTo>
                  <a:lnTo>
                    <a:pt x="834250" y="716826"/>
                  </a:lnTo>
                  <a:lnTo>
                    <a:pt x="807796" y="761187"/>
                  </a:lnTo>
                  <a:lnTo>
                    <a:pt x="781761" y="805599"/>
                  </a:lnTo>
                  <a:lnTo>
                    <a:pt x="756145" y="850049"/>
                  </a:lnTo>
                  <a:lnTo>
                    <a:pt x="730935" y="894537"/>
                  </a:lnTo>
                  <a:lnTo>
                    <a:pt x="706145" y="939063"/>
                  </a:lnTo>
                  <a:lnTo>
                    <a:pt x="681774" y="983627"/>
                  </a:lnTo>
                  <a:lnTo>
                    <a:pt x="657821" y="1028242"/>
                  </a:lnTo>
                  <a:lnTo>
                    <a:pt x="634288" y="1072896"/>
                  </a:lnTo>
                  <a:lnTo>
                    <a:pt x="611162" y="1117587"/>
                  </a:lnTo>
                  <a:lnTo>
                    <a:pt x="588467" y="1162316"/>
                  </a:lnTo>
                  <a:lnTo>
                    <a:pt x="566191" y="1207096"/>
                  </a:lnTo>
                  <a:lnTo>
                    <a:pt x="544334" y="1251902"/>
                  </a:lnTo>
                  <a:lnTo>
                    <a:pt x="522897" y="1296746"/>
                  </a:lnTo>
                  <a:lnTo>
                    <a:pt x="501878" y="1341640"/>
                  </a:lnTo>
                  <a:lnTo>
                    <a:pt x="481279" y="1386573"/>
                  </a:lnTo>
                  <a:lnTo>
                    <a:pt x="461111" y="1431531"/>
                  </a:lnTo>
                  <a:lnTo>
                    <a:pt x="441363" y="1476540"/>
                  </a:lnTo>
                  <a:lnTo>
                    <a:pt x="422033" y="1521587"/>
                  </a:lnTo>
                  <a:lnTo>
                    <a:pt x="403136" y="1566659"/>
                  </a:lnTo>
                  <a:lnTo>
                    <a:pt x="384657" y="1611782"/>
                  </a:lnTo>
                  <a:lnTo>
                    <a:pt x="366610" y="1656943"/>
                  </a:lnTo>
                  <a:lnTo>
                    <a:pt x="348983" y="1702130"/>
                  </a:lnTo>
                  <a:lnTo>
                    <a:pt x="331787" y="1747367"/>
                  </a:lnTo>
                  <a:lnTo>
                    <a:pt x="315023" y="1792630"/>
                  </a:lnTo>
                  <a:lnTo>
                    <a:pt x="298678" y="1837931"/>
                  </a:lnTo>
                  <a:lnTo>
                    <a:pt x="282765" y="1883270"/>
                  </a:lnTo>
                  <a:lnTo>
                    <a:pt x="267284" y="1928647"/>
                  </a:lnTo>
                  <a:lnTo>
                    <a:pt x="252222" y="1974062"/>
                  </a:lnTo>
                  <a:lnTo>
                    <a:pt x="237604" y="2019515"/>
                  </a:lnTo>
                  <a:lnTo>
                    <a:pt x="223405" y="2064994"/>
                  </a:lnTo>
                  <a:lnTo>
                    <a:pt x="209638" y="2110524"/>
                  </a:lnTo>
                  <a:lnTo>
                    <a:pt x="196316" y="2156066"/>
                  </a:lnTo>
                  <a:lnTo>
                    <a:pt x="183413" y="2201659"/>
                  </a:lnTo>
                  <a:lnTo>
                    <a:pt x="170942" y="2247290"/>
                  </a:lnTo>
                  <a:lnTo>
                    <a:pt x="158915" y="2292947"/>
                  </a:lnTo>
                  <a:lnTo>
                    <a:pt x="147320" y="2338641"/>
                  </a:lnTo>
                  <a:lnTo>
                    <a:pt x="136144" y="2384361"/>
                  </a:lnTo>
                  <a:lnTo>
                    <a:pt x="125425" y="2430119"/>
                  </a:lnTo>
                  <a:lnTo>
                    <a:pt x="115125" y="2475915"/>
                  </a:lnTo>
                  <a:lnTo>
                    <a:pt x="105270" y="2521750"/>
                  </a:lnTo>
                  <a:lnTo>
                    <a:pt x="95846" y="2567609"/>
                  </a:lnTo>
                  <a:lnTo>
                    <a:pt x="86868" y="2613507"/>
                  </a:lnTo>
                  <a:lnTo>
                    <a:pt x="78320" y="2659430"/>
                  </a:lnTo>
                  <a:lnTo>
                    <a:pt x="70218" y="2705392"/>
                  </a:lnTo>
                  <a:lnTo>
                    <a:pt x="62547" y="2751378"/>
                  </a:lnTo>
                  <a:lnTo>
                    <a:pt x="55321" y="2797403"/>
                  </a:lnTo>
                  <a:lnTo>
                    <a:pt x="48539" y="2843453"/>
                  </a:lnTo>
                  <a:lnTo>
                    <a:pt x="42189" y="2889542"/>
                  </a:lnTo>
                  <a:lnTo>
                    <a:pt x="36283" y="2935655"/>
                  </a:lnTo>
                  <a:lnTo>
                    <a:pt x="30822" y="2981807"/>
                  </a:lnTo>
                  <a:lnTo>
                    <a:pt x="25806" y="3027984"/>
                  </a:lnTo>
                  <a:lnTo>
                    <a:pt x="21221" y="3074200"/>
                  </a:lnTo>
                  <a:lnTo>
                    <a:pt x="17094" y="3120440"/>
                  </a:lnTo>
                  <a:lnTo>
                    <a:pt x="13411" y="3166719"/>
                  </a:lnTo>
                  <a:lnTo>
                    <a:pt x="10160" y="3213011"/>
                  </a:lnTo>
                  <a:lnTo>
                    <a:pt x="7366" y="3259353"/>
                  </a:lnTo>
                  <a:lnTo>
                    <a:pt x="5003" y="3305708"/>
                  </a:lnTo>
                  <a:lnTo>
                    <a:pt x="3098" y="3352101"/>
                  </a:lnTo>
                  <a:lnTo>
                    <a:pt x="1651" y="3398520"/>
                  </a:lnTo>
                  <a:lnTo>
                    <a:pt x="635" y="3444964"/>
                  </a:lnTo>
                  <a:lnTo>
                    <a:pt x="76" y="3491446"/>
                  </a:lnTo>
                  <a:lnTo>
                    <a:pt x="0" y="3543973"/>
                  </a:lnTo>
                  <a:lnTo>
                    <a:pt x="292" y="3584486"/>
                  </a:lnTo>
                  <a:lnTo>
                    <a:pt x="1079" y="3631057"/>
                  </a:lnTo>
                  <a:lnTo>
                    <a:pt x="2311" y="3677640"/>
                  </a:lnTo>
                  <a:lnTo>
                    <a:pt x="4000" y="3724262"/>
                  </a:lnTo>
                  <a:lnTo>
                    <a:pt x="6134" y="3770909"/>
                  </a:lnTo>
                  <a:lnTo>
                    <a:pt x="8724" y="3817582"/>
                  </a:lnTo>
                  <a:lnTo>
                    <a:pt x="11772" y="3864279"/>
                  </a:lnTo>
                  <a:lnTo>
                    <a:pt x="15265" y="3911003"/>
                  </a:lnTo>
                  <a:lnTo>
                    <a:pt x="19227" y="3957764"/>
                  </a:lnTo>
                  <a:lnTo>
                    <a:pt x="23622" y="4004538"/>
                  </a:lnTo>
                  <a:lnTo>
                    <a:pt x="28486" y="4051350"/>
                  </a:lnTo>
                  <a:lnTo>
                    <a:pt x="33807" y="4098175"/>
                  </a:lnTo>
                  <a:lnTo>
                    <a:pt x="39573" y="4145038"/>
                  </a:lnTo>
                  <a:lnTo>
                    <a:pt x="45808" y="4191927"/>
                  </a:lnTo>
                  <a:lnTo>
                    <a:pt x="52489" y="4238828"/>
                  </a:lnTo>
                  <a:lnTo>
                    <a:pt x="59639" y="4285767"/>
                  </a:lnTo>
                  <a:lnTo>
                    <a:pt x="61379" y="4296486"/>
                  </a:lnTo>
                  <a:lnTo>
                    <a:pt x="1030300" y="4296486"/>
                  </a:lnTo>
                  <a:lnTo>
                    <a:pt x="1024128" y="4259631"/>
                  </a:lnTo>
                  <a:lnTo>
                    <a:pt x="1017206" y="4215396"/>
                  </a:lnTo>
                  <a:lnTo>
                    <a:pt x="1010754" y="4171073"/>
                  </a:lnTo>
                  <a:lnTo>
                    <a:pt x="1004773" y="4126674"/>
                  </a:lnTo>
                  <a:lnTo>
                    <a:pt x="999248" y="4082199"/>
                  </a:lnTo>
                  <a:lnTo>
                    <a:pt x="994206" y="4037660"/>
                  </a:lnTo>
                  <a:lnTo>
                    <a:pt x="989622" y="3993045"/>
                  </a:lnTo>
                  <a:lnTo>
                    <a:pt x="985520" y="3948366"/>
                  </a:lnTo>
                  <a:lnTo>
                    <a:pt x="981875" y="3903637"/>
                  </a:lnTo>
                  <a:lnTo>
                    <a:pt x="978712" y="3858844"/>
                  </a:lnTo>
                  <a:lnTo>
                    <a:pt x="976020" y="3813987"/>
                  </a:lnTo>
                  <a:lnTo>
                    <a:pt x="973785" y="3769093"/>
                  </a:lnTo>
                  <a:lnTo>
                    <a:pt x="972032" y="3724148"/>
                  </a:lnTo>
                  <a:lnTo>
                    <a:pt x="970749" y="3679164"/>
                  </a:lnTo>
                  <a:lnTo>
                    <a:pt x="969937" y="3634130"/>
                  </a:lnTo>
                  <a:lnTo>
                    <a:pt x="969606" y="3589070"/>
                  </a:lnTo>
                  <a:lnTo>
                    <a:pt x="969746" y="3543973"/>
                  </a:lnTo>
                  <a:lnTo>
                    <a:pt x="970356" y="3498850"/>
                  </a:lnTo>
                  <a:lnTo>
                    <a:pt x="971435" y="3453714"/>
                  </a:lnTo>
                  <a:lnTo>
                    <a:pt x="972997" y="3408540"/>
                  </a:lnTo>
                  <a:lnTo>
                    <a:pt x="975029" y="3363353"/>
                  </a:lnTo>
                  <a:lnTo>
                    <a:pt x="977531" y="3318154"/>
                  </a:lnTo>
                  <a:lnTo>
                    <a:pt x="980516" y="3272929"/>
                  </a:lnTo>
                  <a:lnTo>
                    <a:pt x="983983" y="3227717"/>
                  </a:lnTo>
                  <a:lnTo>
                    <a:pt x="987920" y="3182493"/>
                  </a:lnTo>
                  <a:lnTo>
                    <a:pt x="992327" y="3137268"/>
                  </a:lnTo>
                  <a:lnTo>
                    <a:pt x="997216" y="3092043"/>
                  </a:lnTo>
                  <a:lnTo>
                    <a:pt x="1002588" y="3046831"/>
                  </a:lnTo>
                  <a:lnTo>
                    <a:pt x="1008430" y="3001632"/>
                  </a:lnTo>
                  <a:lnTo>
                    <a:pt x="1014755" y="2956445"/>
                  </a:lnTo>
                  <a:lnTo>
                    <a:pt x="1021562" y="2911271"/>
                  </a:lnTo>
                  <a:lnTo>
                    <a:pt x="1028852" y="2866123"/>
                  </a:lnTo>
                  <a:lnTo>
                    <a:pt x="1036612" y="2821000"/>
                  </a:lnTo>
                  <a:lnTo>
                    <a:pt x="1044854" y="2775902"/>
                  </a:lnTo>
                  <a:lnTo>
                    <a:pt x="1053579" y="2730830"/>
                  </a:lnTo>
                  <a:lnTo>
                    <a:pt x="1062786" y="2685808"/>
                  </a:lnTo>
                  <a:lnTo>
                    <a:pt x="1072464" y="2640812"/>
                  </a:lnTo>
                  <a:lnTo>
                    <a:pt x="1082636" y="2595867"/>
                  </a:lnTo>
                  <a:lnTo>
                    <a:pt x="1093279" y="2550960"/>
                  </a:lnTo>
                  <a:lnTo>
                    <a:pt x="1104417" y="2506116"/>
                  </a:lnTo>
                  <a:lnTo>
                    <a:pt x="1116025" y="2461310"/>
                  </a:lnTo>
                  <a:lnTo>
                    <a:pt x="1128128" y="2416568"/>
                  </a:lnTo>
                  <a:lnTo>
                    <a:pt x="1140701" y="2371890"/>
                  </a:lnTo>
                  <a:lnTo>
                    <a:pt x="1153769" y="2327275"/>
                  </a:lnTo>
                  <a:lnTo>
                    <a:pt x="1167320" y="2282723"/>
                  </a:lnTo>
                  <a:lnTo>
                    <a:pt x="1181354" y="2238248"/>
                  </a:lnTo>
                  <a:lnTo>
                    <a:pt x="1195882" y="2193836"/>
                  </a:lnTo>
                  <a:lnTo>
                    <a:pt x="1210881" y="2149513"/>
                  </a:lnTo>
                  <a:lnTo>
                    <a:pt x="1226375" y="2105266"/>
                  </a:lnTo>
                  <a:lnTo>
                    <a:pt x="1242352" y="2061108"/>
                  </a:lnTo>
                  <a:lnTo>
                    <a:pt x="1258811" y="2017039"/>
                  </a:lnTo>
                  <a:lnTo>
                    <a:pt x="1275765" y="1973059"/>
                  </a:lnTo>
                  <a:lnTo>
                    <a:pt x="1293202" y="1929180"/>
                  </a:lnTo>
                  <a:lnTo>
                    <a:pt x="1311135" y="1885403"/>
                  </a:lnTo>
                  <a:lnTo>
                    <a:pt x="1329550" y="1841728"/>
                  </a:lnTo>
                  <a:lnTo>
                    <a:pt x="1348460" y="1798154"/>
                  </a:lnTo>
                  <a:lnTo>
                    <a:pt x="1367853" y="1754695"/>
                  </a:lnTo>
                  <a:lnTo>
                    <a:pt x="1387741" y="1711337"/>
                  </a:lnTo>
                  <a:lnTo>
                    <a:pt x="1408112" y="1668119"/>
                  </a:lnTo>
                  <a:lnTo>
                    <a:pt x="1428978" y="1625003"/>
                  </a:lnTo>
                  <a:lnTo>
                    <a:pt x="1450327" y="1582013"/>
                  </a:lnTo>
                  <a:lnTo>
                    <a:pt x="1472171" y="1539163"/>
                  </a:lnTo>
                  <a:lnTo>
                    <a:pt x="1494510" y="1496441"/>
                  </a:lnTo>
                  <a:lnTo>
                    <a:pt x="1517345" y="1453845"/>
                  </a:lnTo>
                  <a:lnTo>
                    <a:pt x="1540675" y="1411401"/>
                  </a:lnTo>
                  <a:lnTo>
                    <a:pt x="1564487" y="1369085"/>
                  </a:lnTo>
                  <a:lnTo>
                    <a:pt x="1588795" y="1326921"/>
                  </a:lnTo>
                  <a:lnTo>
                    <a:pt x="1613598" y="1284909"/>
                  </a:lnTo>
                  <a:lnTo>
                    <a:pt x="1638896" y="1243050"/>
                  </a:lnTo>
                  <a:lnTo>
                    <a:pt x="1664677" y="1201343"/>
                  </a:lnTo>
                  <a:lnTo>
                    <a:pt x="1690966" y="1159802"/>
                  </a:lnTo>
                  <a:lnTo>
                    <a:pt x="1717751" y="1118425"/>
                  </a:lnTo>
                  <a:lnTo>
                    <a:pt x="1745030" y="1077214"/>
                  </a:lnTo>
                  <a:lnTo>
                    <a:pt x="1772805" y="1036167"/>
                  </a:lnTo>
                  <a:lnTo>
                    <a:pt x="1801063" y="995299"/>
                  </a:lnTo>
                  <a:lnTo>
                    <a:pt x="1829841" y="954608"/>
                  </a:lnTo>
                  <a:lnTo>
                    <a:pt x="1860486" y="909078"/>
                  </a:lnTo>
                  <a:lnTo>
                    <a:pt x="1887969" y="863371"/>
                  </a:lnTo>
                  <a:lnTo>
                    <a:pt x="1912340" y="817638"/>
                  </a:lnTo>
                  <a:lnTo>
                    <a:pt x="1933638" y="771982"/>
                  </a:lnTo>
                  <a:lnTo>
                    <a:pt x="1951875" y="726541"/>
                  </a:lnTo>
                  <a:lnTo>
                    <a:pt x="1967115" y="681418"/>
                  </a:lnTo>
                  <a:lnTo>
                    <a:pt x="1979396" y="636752"/>
                  </a:lnTo>
                  <a:lnTo>
                    <a:pt x="1988743" y="592658"/>
                  </a:lnTo>
                  <a:lnTo>
                    <a:pt x="1995195" y="549275"/>
                  </a:lnTo>
                  <a:lnTo>
                    <a:pt x="1998802" y="506704"/>
                  </a:lnTo>
                  <a:lnTo>
                    <a:pt x="1999602" y="465074"/>
                  </a:lnTo>
                  <a:close/>
                </a:path>
                <a:path w="10198100" h="4297045">
                  <a:moveTo>
                    <a:pt x="2418804" y="4296486"/>
                  </a:moveTo>
                  <a:lnTo>
                    <a:pt x="2400109" y="4226661"/>
                  </a:lnTo>
                  <a:lnTo>
                    <a:pt x="2387981" y="4177474"/>
                  </a:lnTo>
                  <a:lnTo>
                    <a:pt x="2376563" y="4127830"/>
                  </a:lnTo>
                  <a:lnTo>
                    <a:pt x="2365857" y="4077766"/>
                  </a:lnTo>
                  <a:lnTo>
                    <a:pt x="2355875" y="4027297"/>
                  </a:lnTo>
                  <a:lnTo>
                    <a:pt x="2343797" y="3964089"/>
                  </a:lnTo>
                  <a:lnTo>
                    <a:pt x="2329865" y="3905389"/>
                  </a:lnTo>
                  <a:lnTo>
                    <a:pt x="2314054" y="3851135"/>
                  </a:lnTo>
                  <a:lnTo>
                    <a:pt x="2296337" y="3801211"/>
                  </a:lnTo>
                  <a:lnTo>
                    <a:pt x="2276729" y="3755529"/>
                  </a:lnTo>
                  <a:lnTo>
                    <a:pt x="2255202" y="3714013"/>
                  </a:lnTo>
                  <a:lnTo>
                    <a:pt x="2231733" y="3676573"/>
                  </a:lnTo>
                  <a:lnTo>
                    <a:pt x="2206333" y="3643109"/>
                  </a:lnTo>
                  <a:lnTo>
                    <a:pt x="2178977" y="3613518"/>
                  </a:lnTo>
                  <a:lnTo>
                    <a:pt x="2149640" y="3587737"/>
                  </a:lnTo>
                  <a:lnTo>
                    <a:pt x="2118334" y="3565664"/>
                  </a:lnTo>
                  <a:lnTo>
                    <a:pt x="2049716" y="3532263"/>
                  </a:lnTo>
                  <a:lnTo>
                    <a:pt x="2012391" y="3520770"/>
                  </a:lnTo>
                  <a:lnTo>
                    <a:pt x="1973021" y="3512616"/>
                  </a:lnTo>
                  <a:lnTo>
                    <a:pt x="1931606" y="3507727"/>
                  </a:lnTo>
                  <a:lnTo>
                    <a:pt x="1888147" y="3505987"/>
                  </a:lnTo>
                  <a:lnTo>
                    <a:pt x="1842604" y="3507333"/>
                  </a:lnTo>
                  <a:lnTo>
                    <a:pt x="1794979" y="3511651"/>
                  </a:lnTo>
                  <a:lnTo>
                    <a:pt x="1745259" y="3518865"/>
                  </a:lnTo>
                  <a:lnTo>
                    <a:pt x="1693443" y="3528885"/>
                  </a:lnTo>
                  <a:lnTo>
                    <a:pt x="1635848" y="3542017"/>
                  </a:lnTo>
                  <a:lnTo>
                    <a:pt x="1585277" y="3558451"/>
                  </a:lnTo>
                  <a:lnTo>
                    <a:pt x="1541322" y="3578009"/>
                  </a:lnTo>
                  <a:lnTo>
                    <a:pt x="1503565" y="3600462"/>
                  </a:lnTo>
                  <a:lnTo>
                    <a:pt x="1471625" y="3625621"/>
                  </a:lnTo>
                  <a:lnTo>
                    <a:pt x="1445094" y="3653282"/>
                  </a:lnTo>
                  <a:lnTo>
                    <a:pt x="1406601" y="3715232"/>
                  </a:lnTo>
                  <a:lnTo>
                    <a:pt x="1384871" y="3784676"/>
                  </a:lnTo>
                  <a:lnTo>
                    <a:pt x="1376680" y="3859961"/>
                  </a:lnTo>
                  <a:lnTo>
                    <a:pt x="1376654" y="3899281"/>
                  </a:lnTo>
                  <a:lnTo>
                    <a:pt x="1378788" y="3939438"/>
                  </a:lnTo>
                  <a:lnTo>
                    <a:pt x="1382699" y="3980218"/>
                  </a:lnTo>
                  <a:lnTo>
                    <a:pt x="1387970" y="4021442"/>
                  </a:lnTo>
                  <a:lnTo>
                    <a:pt x="1394193" y="4062869"/>
                  </a:lnTo>
                  <a:lnTo>
                    <a:pt x="1400987" y="4104322"/>
                  </a:lnTo>
                  <a:lnTo>
                    <a:pt x="1407922" y="4145572"/>
                  </a:lnTo>
                  <a:lnTo>
                    <a:pt x="1414614" y="4186428"/>
                  </a:lnTo>
                  <a:lnTo>
                    <a:pt x="1420647" y="4226725"/>
                  </a:lnTo>
                  <a:lnTo>
                    <a:pt x="1430312" y="4276191"/>
                  </a:lnTo>
                  <a:lnTo>
                    <a:pt x="1434528" y="4296486"/>
                  </a:lnTo>
                  <a:lnTo>
                    <a:pt x="2418804" y="4296486"/>
                  </a:lnTo>
                  <a:close/>
                </a:path>
                <a:path w="10198100" h="4297045">
                  <a:moveTo>
                    <a:pt x="7760106" y="3604590"/>
                  </a:moveTo>
                  <a:lnTo>
                    <a:pt x="7759674" y="3556139"/>
                  </a:lnTo>
                  <a:lnTo>
                    <a:pt x="7758379" y="3507892"/>
                  </a:lnTo>
                  <a:lnTo>
                    <a:pt x="7756245" y="3459861"/>
                  </a:lnTo>
                  <a:lnTo>
                    <a:pt x="7753261" y="3412058"/>
                  </a:lnTo>
                  <a:lnTo>
                    <a:pt x="7749438" y="3364484"/>
                  </a:lnTo>
                  <a:lnTo>
                    <a:pt x="7744790" y="3317138"/>
                  </a:lnTo>
                  <a:lnTo>
                    <a:pt x="7739316" y="3270059"/>
                  </a:lnTo>
                  <a:lnTo>
                    <a:pt x="7733043" y="3223209"/>
                  </a:lnTo>
                  <a:lnTo>
                    <a:pt x="7725943" y="3176638"/>
                  </a:lnTo>
                  <a:lnTo>
                    <a:pt x="7718057" y="3130334"/>
                  </a:lnTo>
                  <a:lnTo>
                    <a:pt x="7709370" y="3084296"/>
                  </a:lnTo>
                  <a:lnTo>
                    <a:pt x="7699908" y="3038538"/>
                  </a:lnTo>
                  <a:lnTo>
                    <a:pt x="7689659" y="2993072"/>
                  </a:lnTo>
                  <a:lnTo>
                    <a:pt x="7678648" y="2947911"/>
                  </a:lnTo>
                  <a:lnTo>
                    <a:pt x="7666863" y="2903042"/>
                  </a:lnTo>
                  <a:lnTo>
                    <a:pt x="7654341" y="2858503"/>
                  </a:lnTo>
                  <a:lnTo>
                    <a:pt x="7641056" y="2814269"/>
                  </a:lnTo>
                  <a:lnTo>
                    <a:pt x="7627023" y="2770352"/>
                  </a:lnTo>
                  <a:lnTo>
                    <a:pt x="7612266" y="2726791"/>
                  </a:lnTo>
                  <a:lnTo>
                    <a:pt x="7596784" y="2683548"/>
                  </a:lnTo>
                  <a:lnTo>
                    <a:pt x="7580579" y="2640673"/>
                  </a:lnTo>
                  <a:lnTo>
                    <a:pt x="7563663" y="2598140"/>
                  </a:lnTo>
                  <a:lnTo>
                    <a:pt x="7546048" y="2555976"/>
                  </a:lnTo>
                  <a:lnTo>
                    <a:pt x="7527722" y="2514168"/>
                  </a:lnTo>
                  <a:lnTo>
                    <a:pt x="7508710" y="2472753"/>
                  </a:lnTo>
                  <a:lnTo>
                    <a:pt x="7489025" y="2431719"/>
                  </a:lnTo>
                  <a:lnTo>
                    <a:pt x="7468654" y="2391067"/>
                  </a:lnTo>
                  <a:lnTo>
                    <a:pt x="7447623" y="2350820"/>
                  </a:lnTo>
                  <a:lnTo>
                    <a:pt x="7425918" y="2310981"/>
                  </a:lnTo>
                  <a:lnTo>
                    <a:pt x="7403566" y="2271560"/>
                  </a:lnTo>
                  <a:lnTo>
                    <a:pt x="7380579" y="2232558"/>
                  </a:lnTo>
                  <a:lnTo>
                    <a:pt x="7356932" y="2193975"/>
                  </a:lnTo>
                  <a:lnTo>
                    <a:pt x="7332662" y="2155837"/>
                  </a:lnTo>
                  <a:lnTo>
                    <a:pt x="7307770" y="2118131"/>
                  </a:lnTo>
                  <a:lnTo>
                    <a:pt x="7282269" y="2080882"/>
                  </a:lnTo>
                  <a:lnTo>
                    <a:pt x="7256145" y="2044090"/>
                  </a:lnTo>
                  <a:lnTo>
                    <a:pt x="7229424" y="2007755"/>
                  </a:lnTo>
                  <a:lnTo>
                    <a:pt x="7202094" y="1971903"/>
                  </a:lnTo>
                  <a:lnTo>
                    <a:pt x="7174192" y="1936521"/>
                  </a:lnTo>
                  <a:lnTo>
                    <a:pt x="7145706" y="1901634"/>
                  </a:lnTo>
                  <a:lnTo>
                    <a:pt x="7116635" y="1867230"/>
                  </a:lnTo>
                  <a:lnTo>
                    <a:pt x="7087006" y="1833333"/>
                  </a:lnTo>
                  <a:lnTo>
                    <a:pt x="7056818" y="1799945"/>
                  </a:lnTo>
                  <a:lnTo>
                    <a:pt x="7026084" y="1767065"/>
                  </a:lnTo>
                  <a:lnTo>
                    <a:pt x="6994804" y="1734718"/>
                  </a:lnTo>
                  <a:lnTo>
                    <a:pt x="6962978" y="1702892"/>
                  </a:lnTo>
                  <a:lnTo>
                    <a:pt x="6930631" y="1671612"/>
                  </a:lnTo>
                  <a:lnTo>
                    <a:pt x="6897751" y="1640878"/>
                  </a:lnTo>
                  <a:lnTo>
                    <a:pt x="6864363" y="1610690"/>
                  </a:lnTo>
                  <a:lnTo>
                    <a:pt x="6830466" y="1581061"/>
                  </a:lnTo>
                  <a:lnTo>
                    <a:pt x="6796062" y="1551990"/>
                  </a:lnTo>
                  <a:lnTo>
                    <a:pt x="6761175" y="1523504"/>
                  </a:lnTo>
                  <a:lnTo>
                    <a:pt x="6725793" y="1495602"/>
                  </a:lnTo>
                  <a:lnTo>
                    <a:pt x="6689941" y="1468272"/>
                  </a:lnTo>
                  <a:lnTo>
                    <a:pt x="6653606" y="1441551"/>
                  </a:lnTo>
                  <a:lnTo>
                    <a:pt x="6616814" y="1415427"/>
                  </a:lnTo>
                  <a:lnTo>
                    <a:pt x="6579565" y="1389926"/>
                  </a:lnTo>
                  <a:lnTo>
                    <a:pt x="6541859" y="1365034"/>
                  </a:lnTo>
                  <a:lnTo>
                    <a:pt x="6503721" y="1340764"/>
                  </a:lnTo>
                  <a:lnTo>
                    <a:pt x="6465138" y="1317117"/>
                  </a:lnTo>
                  <a:lnTo>
                    <a:pt x="6426136" y="1294130"/>
                  </a:lnTo>
                  <a:lnTo>
                    <a:pt x="6386716" y="1271778"/>
                  </a:lnTo>
                  <a:lnTo>
                    <a:pt x="6346876" y="1250073"/>
                  </a:lnTo>
                  <a:lnTo>
                    <a:pt x="6306629" y="1229042"/>
                  </a:lnTo>
                  <a:lnTo>
                    <a:pt x="6265977" y="1208671"/>
                  </a:lnTo>
                  <a:lnTo>
                    <a:pt x="6224943" y="1188986"/>
                  </a:lnTo>
                  <a:lnTo>
                    <a:pt x="6183528" y="1169974"/>
                  </a:lnTo>
                  <a:lnTo>
                    <a:pt x="6141720" y="1151648"/>
                  </a:lnTo>
                  <a:lnTo>
                    <a:pt x="6099556" y="1134033"/>
                  </a:lnTo>
                  <a:lnTo>
                    <a:pt x="6057023" y="1117117"/>
                  </a:lnTo>
                  <a:lnTo>
                    <a:pt x="6014148" y="1100912"/>
                  </a:lnTo>
                  <a:lnTo>
                    <a:pt x="5970905" y="1085430"/>
                  </a:lnTo>
                  <a:lnTo>
                    <a:pt x="5927344" y="1070673"/>
                  </a:lnTo>
                  <a:lnTo>
                    <a:pt x="5883427" y="1056640"/>
                  </a:lnTo>
                  <a:lnTo>
                    <a:pt x="5839193" y="1043355"/>
                  </a:lnTo>
                  <a:lnTo>
                    <a:pt x="5794654" y="1030833"/>
                  </a:lnTo>
                  <a:lnTo>
                    <a:pt x="5749785" y="1019048"/>
                  </a:lnTo>
                  <a:lnTo>
                    <a:pt x="5704624" y="1008037"/>
                  </a:lnTo>
                  <a:lnTo>
                    <a:pt x="5659158" y="997788"/>
                  </a:lnTo>
                  <a:lnTo>
                    <a:pt x="5613400" y="988326"/>
                  </a:lnTo>
                  <a:lnTo>
                    <a:pt x="5567362" y="979639"/>
                  </a:lnTo>
                  <a:lnTo>
                    <a:pt x="5521058" y="971753"/>
                  </a:lnTo>
                  <a:lnTo>
                    <a:pt x="5474487" y="964653"/>
                  </a:lnTo>
                  <a:lnTo>
                    <a:pt x="5427637" y="958380"/>
                  </a:lnTo>
                  <a:lnTo>
                    <a:pt x="5380558" y="952906"/>
                  </a:lnTo>
                  <a:lnTo>
                    <a:pt x="5333212" y="948258"/>
                  </a:lnTo>
                  <a:lnTo>
                    <a:pt x="5285638" y="944435"/>
                  </a:lnTo>
                  <a:lnTo>
                    <a:pt x="5237835" y="941451"/>
                  </a:lnTo>
                  <a:lnTo>
                    <a:pt x="5189804" y="939317"/>
                  </a:lnTo>
                  <a:lnTo>
                    <a:pt x="5141557" y="938022"/>
                  </a:lnTo>
                  <a:lnTo>
                    <a:pt x="5093106" y="937590"/>
                  </a:lnTo>
                  <a:lnTo>
                    <a:pt x="5044643" y="938022"/>
                  </a:lnTo>
                  <a:lnTo>
                    <a:pt x="4996396" y="939317"/>
                  </a:lnTo>
                  <a:lnTo>
                    <a:pt x="4948364" y="941451"/>
                  </a:lnTo>
                  <a:lnTo>
                    <a:pt x="4900561" y="944435"/>
                  </a:lnTo>
                  <a:lnTo>
                    <a:pt x="4852987" y="948258"/>
                  </a:lnTo>
                  <a:lnTo>
                    <a:pt x="4805642" y="952906"/>
                  </a:lnTo>
                  <a:lnTo>
                    <a:pt x="4758563" y="958380"/>
                  </a:lnTo>
                  <a:lnTo>
                    <a:pt x="4711712" y="964653"/>
                  </a:lnTo>
                  <a:lnTo>
                    <a:pt x="4665142" y="971753"/>
                  </a:lnTo>
                  <a:lnTo>
                    <a:pt x="4618837" y="979639"/>
                  </a:lnTo>
                  <a:lnTo>
                    <a:pt x="4572800" y="988326"/>
                  </a:lnTo>
                  <a:lnTo>
                    <a:pt x="4527042" y="997788"/>
                  </a:lnTo>
                  <a:lnTo>
                    <a:pt x="4481576" y="1008037"/>
                  </a:lnTo>
                  <a:lnTo>
                    <a:pt x="4436415" y="1019048"/>
                  </a:lnTo>
                  <a:lnTo>
                    <a:pt x="4391545" y="1030833"/>
                  </a:lnTo>
                  <a:lnTo>
                    <a:pt x="4347007" y="1043355"/>
                  </a:lnTo>
                  <a:lnTo>
                    <a:pt x="4302772" y="1056640"/>
                  </a:lnTo>
                  <a:lnTo>
                    <a:pt x="4258856" y="1070673"/>
                  </a:lnTo>
                  <a:lnTo>
                    <a:pt x="4215295" y="1085430"/>
                  </a:lnTo>
                  <a:lnTo>
                    <a:pt x="4172051" y="1100912"/>
                  </a:lnTo>
                  <a:lnTo>
                    <a:pt x="4129176" y="1117117"/>
                  </a:lnTo>
                  <a:lnTo>
                    <a:pt x="4086644" y="1134033"/>
                  </a:lnTo>
                  <a:lnTo>
                    <a:pt x="4044480" y="1151648"/>
                  </a:lnTo>
                  <a:lnTo>
                    <a:pt x="4002671" y="1169974"/>
                  </a:lnTo>
                  <a:lnTo>
                    <a:pt x="3961257" y="1188986"/>
                  </a:lnTo>
                  <a:lnTo>
                    <a:pt x="3920223" y="1208671"/>
                  </a:lnTo>
                  <a:lnTo>
                    <a:pt x="3879570" y="1229042"/>
                  </a:lnTo>
                  <a:lnTo>
                    <a:pt x="3839324" y="1250073"/>
                  </a:lnTo>
                  <a:lnTo>
                    <a:pt x="3799484" y="1271778"/>
                  </a:lnTo>
                  <a:lnTo>
                    <a:pt x="3760063" y="1294130"/>
                  </a:lnTo>
                  <a:lnTo>
                    <a:pt x="3721062" y="1317117"/>
                  </a:lnTo>
                  <a:lnTo>
                    <a:pt x="3682479" y="1340764"/>
                  </a:lnTo>
                  <a:lnTo>
                    <a:pt x="3644341" y="1365034"/>
                  </a:lnTo>
                  <a:lnTo>
                    <a:pt x="3606635" y="1389926"/>
                  </a:lnTo>
                  <a:lnTo>
                    <a:pt x="3569385" y="1415427"/>
                  </a:lnTo>
                  <a:lnTo>
                    <a:pt x="3532594" y="1441551"/>
                  </a:lnTo>
                  <a:lnTo>
                    <a:pt x="3496259" y="1468272"/>
                  </a:lnTo>
                  <a:lnTo>
                    <a:pt x="3460407" y="1495602"/>
                  </a:lnTo>
                  <a:lnTo>
                    <a:pt x="3425025" y="1523504"/>
                  </a:lnTo>
                  <a:lnTo>
                    <a:pt x="3390138" y="1551990"/>
                  </a:lnTo>
                  <a:lnTo>
                    <a:pt x="3355733" y="1581061"/>
                  </a:lnTo>
                  <a:lnTo>
                    <a:pt x="3321837" y="1610690"/>
                  </a:lnTo>
                  <a:lnTo>
                    <a:pt x="3288449" y="1640878"/>
                  </a:lnTo>
                  <a:lnTo>
                    <a:pt x="3255568" y="1671612"/>
                  </a:lnTo>
                  <a:lnTo>
                    <a:pt x="3223222" y="1702892"/>
                  </a:lnTo>
                  <a:lnTo>
                    <a:pt x="3191395" y="1734718"/>
                  </a:lnTo>
                  <a:lnTo>
                    <a:pt x="3160115" y="1767065"/>
                  </a:lnTo>
                  <a:lnTo>
                    <a:pt x="3129381" y="1799945"/>
                  </a:lnTo>
                  <a:lnTo>
                    <a:pt x="3099193" y="1833333"/>
                  </a:lnTo>
                  <a:lnTo>
                    <a:pt x="3069564" y="1867230"/>
                  </a:lnTo>
                  <a:lnTo>
                    <a:pt x="3040494" y="1901634"/>
                  </a:lnTo>
                  <a:lnTo>
                    <a:pt x="3012008" y="1936521"/>
                  </a:lnTo>
                  <a:lnTo>
                    <a:pt x="2984106" y="1971903"/>
                  </a:lnTo>
                  <a:lnTo>
                    <a:pt x="2956776" y="2007755"/>
                  </a:lnTo>
                  <a:lnTo>
                    <a:pt x="2930055" y="2044090"/>
                  </a:lnTo>
                  <a:lnTo>
                    <a:pt x="2903931" y="2080882"/>
                  </a:lnTo>
                  <a:lnTo>
                    <a:pt x="2878429" y="2118131"/>
                  </a:lnTo>
                  <a:lnTo>
                    <a:pt x="2853537" y="2155837"/>
                  </a:lnTo>
                  <a:lnTo>
                    <a:pt x="2829268" y="2193975"/>
                  </a:lnTo>
                  <a:lnTo>
                    <a:pt x="2805620" y="2232558"/>
                  </a:lnTo>
                  <a:lnTo>
                    <a:pt x="2782633" y="2271560"/>
                  </a:lnTo>
                  <a:lnTo>
                    <a:pt x="2760281" y="2310981"/>
                  </a:lnTo>
                  <a:lnTo>
                    <a:pt x="2738577" y="2350820"/>
                  </a:lnTo>
                  <a:lnTo>
                    <a:pt x="2717546" y="2391067"/>
                  </a:lnTo>
                  <a:lnTo>
                    <a:pt x="2697175" y="2431719"/>
                  </a:lnTo>
                  <a:lnTo>
                    <a:pt x="2677490" y="2472753"/>
                  </a:lnTo>
                  <a:lnTo>
                    <a:pt x="2658478" y="2514168"/>
                  </a:lnTo>
                  <a:lnTo>
                    <a:pt x="2640152" y="2555976"/>
                  </a:lnTo>
                  <a:lnTo>
                    <a:pt x="2622537" y="2598140"/>
                  </a:lnTo>
                  <a:lnTo>
                    <a:pt x="2605621" y="2640673"/>
                  </a:lnTo>
                  <a:lnTo>
                    <a:pt x="2589415" y="2683548"/>
                  </a:lnTo>
                  <a:lnTo>
                    <a:pt x="2573934" y="2726791"/>
                  </a:lnTo>
                  <a:lnTo>
                    <a:pt x="2559177" y="2770352"/>
                  </a:lnTo>
                  <a:lnTo>
                    <a:pt x="2545143" y="2814269"/>
                  </a:lnTo>
                  <a:lnTo>
                    <a:pt x="2531859" y="2858503"/>
                  </a:lnTo>
                  <a:lnTo>
                    <a:pt x="2519337" y="2903042"/>
                  </a:lnTo>
                  <a:lnTo>
                    <a:pt x="2507551" y="2947911"/>
                  </a:lnTo>
                  <a:lnTo>
                    <a:pt x="2496540" y="2993072"/>
                  </a:lnTo>
                  <a:lnTo>
                    <a:pt x="2486291" y="3038538"/>
                  </a:lnTo>
                  <a:lnTo>
                    <a:pt x="2476830" y="3084296"/>
                  </a:lnTo>
                  <a:lnTo>
                    <a:pt x="2468143" y="3130334"/>
                  </a:lnTo>
                  <a:lnTo>
                    <a:pt x="2460256" y="3176638"/>
                  </a:lnTo>
                  <a:lnTo>
                    <a:pt x="2453157" y="3223209"/>
                  </a:lnTo>
                  <a:lnTo>
                    <a:pt x="2446883" y="3270059"/>
                  </a:lnTo>
                  <a:lnTo>
                    <a:pt x="2441410" y="3317138"/>
                  </a:lnTo>
                  <a:lnTo>
                    <a:pt x="2436761" y="3364484"/>
                  </a:lnTo>
                  <a:lnTo>
                    <a:pt x="2432939" y="3412058"/>
                  </a:lnTo>
                  <a:lnTo>
                    <a:pt x="2429954" y="3459861"/>
                  </a:lnTo>
                  <a:lnTo>
                    <a:pt x="2427821" y="3507892"/>
                  </a:lnTo>
                  <a:lnTo>
                    <a:pt x="2426525" y="3556139"/>
                  </a:lnTo>
                  <a:lnTo>
                    <a:pt x="2426106" y="3604590"/>
                  </a:lnTo>
                  <a:lnTo>
                    <a:pt x="2426525" y="3653053"/>
                  </a:lnTo>
                  <a:lnTo>
                    <a:pt x="2427821" y="3701300"/>
                  </a:lnTo>
                  <a:lnTo>
                    <a:pt x="2429954" y="3749332"/>
                  </a:lnTo>
                  <a:lnTo>
                    <a:pt x="2432939" y="3797135"/>
                  </a:lnTo>
                  <a:lnTo>
                    <a:pt x="2436761" y="3844709"/>
                  </a:lnTo>
                  <a:lnTo>
                    <a:pt x="2441410" y="3892054"/>
                  </a:lnTo>
                  <a:lnTo>
                    <a:pt x="2446883" y="3939133"/>
                  </a:lnTo>
                  <a:lnTo>
                    <a:pt x="2453157" y="3985984"/>
                  </a:lnTo>
                  <a:lnTo>
                    <a:pt x="2460256" y="4032554"/>
                  </a:lnTo>
                  <a:lnTo>
                    <a:pt x="2468143" y="4078859"/>
                  </a:lnTo>
                  <a:lnTo>
                    <a:pt x="2476830" y="4124896"/>
                  </a:lnTo>
                  <a:lnTo>
                    <a:pt x="2486291" y="4170654"/>
                  </a:lnTo>
                  <a:lnTo>
                    <a:pt x="2496540" y="4216120"/>
                  </a:lnTo>
                  <a:lnTo>
                    <a:pt x="2507551" y="4261282"/>
                  </a:lnTo>
                  <a:lnTo>
                    <a:pt x="2516797" y="4296486"/>
                  </a:lnTo>
                  <a:lnTo>
                    <a:pt x="7669403" y="4296486"/>
                  </a:lnTo>
                  <a:lnTo>
                    <a:pt x="7689659" y="4216120"/>
                  </a:lnTo>
                  <a:lnTo>
                    <a:pt x="7699908" y="4170654"/>
                  </a:lnTo>
                  <a:lnTo>
                    <a:pt x="7709370" y="4124896"/>
                  </a:lnTo>
                  <a:lnTo>
                    <a:pt x="7718057" y="4078859"/>
                  </a:lnTo>
                  <a:lnTo>
                    <a:pt x="7725943" y="4032554"/>
                  </a:lnTo>
                  <a:lnTo>
                    <a:pt x="7733043" y="3985984"/>
                  </a:lnTo>
                  <a:lnTo>
                    <a:pt x="7739316" y="3939133"/>
                  </a:lnTo>
                  <a:lnTo>
                    <a:pt x="7744790" y="3892054"/>
                  </a:lnTo>
                  <a:lnTo>
                    <a:pt x="7749438" y="3844709"/>
                  </a:lnTo>
                  <a:lnTo>
                    <a:pt x="7753261" y="3797135"/>
                  </a:lnTo>
                  <a:lnTo>
                    <a:pt x="7756245" y="3749332"/>
                  </a:lnTo>
                  <a:lnTo>
                    <a:pt x="7758379" y="3701300"/>
                  </a:lnTo>
                  <a:lnTo>
                    <a:pt x="7759674" y="3653053"/>
                  </a:lnTo>
                  <a:lnTo>
                    <a:pt x="7760106" y="3604590"/>
                  </a:lnTo>
                  <a:close/>
                </a:path>
                <a:path w="10198100" h="4297045">
                  <a:moveTo>
                    <a:pt x="8837168" y="3871963"/>
                  </a:moveTo>
                  <a:lnTo>
                    <a:pt x="8836279" y="3831920"/>
                  </a:lnTo>
                  <a:lnTo>
                    <a:pt x="8832812" y="3793083"/>
                  </a:lnTo>
                  <a:lnTo>
                    <a:pt x="8816607" y="3719893"/>
                  </a:lnTo>
                  <a:lnTo>
                    <a:pt x="8785377" y="3654183"/>
                  </a:lnTo>
                  <a:lnTo>
                    <a:pt x="8735974" y="3597732"/>
                  </a:lnTo>
                  <a:lnTo>
                    <a:pt x="8703462" y="3573551"/>
                  </a:lnTo>
                  <a:lnTo>
                    <a:pt x="8665223" y="3552355"/>
                  </a:lnTo>
                  <a:lnTo>
                    <a:pt x="8620862" y="3534372"/>
                  </a:lnTo>
                  <a:lnTo>
                    <a:pt x="8569985" y="3519830"/>
                  </a:lnTo>
                  <a:lnTo>
                    <a:pt x="8512200" y="3508946"/>
                  </a:lnTo>
                  <a:lnTo>
                    <a:pt x="8460626" y="3503892"/>
                  </a:lnTo>
                  <a:lnTo>
                    <a:pt x="8411096" y="3500805"/>
                  </a:lnTo>
                  <a:lnTo>
                    <a:pt x="8363610" y="3499828"/>
                  </a:lnTo>
                  <a:lnTo>
                    <a:pt x="8318170" y="3501136"/>
                  </a:lnTo>
                  <a:lnTo>
                    <a:pt x="8274786" y="3504908"/>
                  </a:lnTo>
                  <a:lnTo>
                    <a:pt x="8233435" y="3511296"/>
                  </a:lnTo>
                  <a:lnTo>
                    <a:pt x="8194141" y="3520452"/>
                  </a:lnTo>
                  <a:lnTo>
                    <a:pt x="8156880" y="3532568"/>
                  </a:lnTo>
                  <a:lnTo>
                    <a:pt x="8121675" y="3547783"/>
                  </a:lnTo>
                  <a:lnTo>
                    <a:pt x="8057388" y="3588207"/>
                  </a:lnTo>
                  <a:lnTo>
                    <a:pt x="8028318" y="3613747"/>
                  </a:lnTo>
                  <a:lnTo>
                    <a:pt x="8001279" y="3643045"/>
                  </a:lnTo>
                  <a:lnTo>
                    <a:pt x="7976298" y="3676281"/>
                  </a:lnTo>
                  <a:lnTo>
                    <a:pt x="7953362" y="3713619"/>
                  </a:lnTo>
                  <a:lnTo>
                    <a:pt x="7932458" y="3755212"/>
                  </a:lnTo>
                  <a:lnTo>
                    <a:pt x="7913611" y="3801237"/>
                  </a:lnTo>
                  <a:lnTo>
                    <a:pt x="7896796" y="3851846"/>
                  </a:lnTo>
                  <a:lnTo>
                    <a:pt x="7882039" y="3907218"/>
                  </a:lnTo>
                  <a:lnTo>
                    <a:pt x="7869326" y="3967492"/>
                  </a:lnTo>
                  <a:lnTo>
                    <a:pt x="7859331" y="4018661"/>
                  </a:lnTo>
                  <a:lnTo>
                    <a:pt x="7848651" y="4069423"/>
                  </a:lnTo>
                  <a:lnTo>
                    <a:pt x="7837259" y="4119791"/>
                  </a:lnTo>
                  <a:lnTo>
                    <a:pt x="7825181" y="4169727"/>
                  </a:lnTo>
                  <a:lnTo>
                    <a:pt x="7812418" y="4219257"/>
                  </a:lnTo>
                  <a:lnTo>
                    <a:pt x="7798968" y="4268368"/>
                  </a:lnTo>
                  <a:lnTo>
                    <a:pt x="7790802" y="4296486"/>
                  </a:lnTo>
                  <a:lnTo>
                    <a:pt x="8785123" y="4296486"/>
                  </a:lnTo>
                  <a:lnTo>
                    <a:pt x="8790991" y="4260926"/>
                  </a:lnTo>
                  <a:lnTo>
                    <a:pt x="8798077" y="4213987"/>
                  </a:lnTo>
                  <a:lnTo>
                    <a:pt x="8804554" y="4166857"/>
                  </a:lnTo>
                  <a:lnTo>
                    <a:pt x="8810600" y="4124731"/>
                  </a:lnTo>
                  <a:lnTo>
                    <a:pt x="8816848" y="4082237"/>
                  </a:lnTo>
                  <a:lnTo>
                    <a:pt x="8822906" y="4039578"/>
                  </a:lnTo>
                  <a:lnTo>
                    <a:pt x="8828354" y="3996994"/>
                  </a:lnTo>
                  <a:lnTo>
                    <a:pt x="8832812" y="3954716"/>
                  </a:lnTo>
                  <a:lnTo>
                    <a:pt x="8835873" y="3912971"/>
                  </a:lnTo>
                  <a:lnTo>
                    <a:pt x="8837168" y="3871963"/>
                  </a:lnTo>
                  <a:close/>
                </a:path>
                <a:path w="10198100" h="4297045">
                  <a:moveTo>
                    <a:pt x="10197732" y="3492804"/>
                  </a:moveTo>
                  <a:lnTo>
                    <a:pt x="10197694" y="3437763"/>
                  </a:lnTo>
                  <a:lnTo>
                    <a:pt x="10197122" y="3389236"/>
                  </a:lnTo>
                  <a:lnTo>
                    <a:pt x="10196106" y="3340798"/>
                  </a:lnTo>
                  <a:lnTo>
                    <a:pt x="10194620" y="3292449"/>
                  </a:lnTo>
                  <a:lnTo>
                    <a:pt x="10192664" y="3244189"/>
                  </a:lnTo>
                  <a:lnTo>
                    <a:pt x="10190251" y="3196031"/>
                  </a:lnTo>
                  <a:lnTo>
                    <a:pt x="10187368" y="3147974"/>
                  </a:lnTo>
                  <a:lnTo>
                    <a:pt x="10184028" y="3099993"/>
                  </a:lnTo>
                  <a:lnTo>
                    <a:pt x="10180231" y="3052114"/>
                  </a:lnTo>
                  <a:lnTo>
                    <a:pt x="10175964" y="3004337"/>
                  </a:lnTo>
                  <a:lnTo>
                    <a:pt x="10171227" y="2956649"/>
                  </a:lnTo>
                  <a:lnTo>
                    <a:pt x="10166032" y="2909049"/>
                  </a:lnTo>
                  <a:lnTo>
                    <a:pt x="10160381" y="2861538"/>
                  </a:lnTo>
                  <a:lnTo>
                    <a:pt x="10154272" y="2814142"/>
                  </a:lnTo>
                  <a:lnTo>
                    <a:pt x="10147694" y="2766822"/>
                  </a:lnTo>
                  <a:lnTo>
                    <a:pt x="10140658" y="2719603"/>
                  </a:lnTo>
                  <a:lnTo>
                    <a:pt x="10133165" y="2672486"/>
                  </a:lnTo>
                  <a:lnTo>
                    <a:pt x="10125202" y="2625458"/>
                  </a:lnTo>
                  <a:lnTo>
                    <a:pt x="10116782" y="2578519"/>
                  </a:lnTo>
                  <a:lnTo>
                    <a:pt x="10107905" y="2531681"/>
                  </a:lnTo>
                  <a:lnTo>
                    <a:pt x="10098570" y="2484932"/>
                  </a:lnTo>
                  <a:lnTo>
                    <a:pt x="10088778" y="2438285"/>
                  </a:lnTo>
                  <a:lnTo>
                    <a:pt x="10078517" y="2391740"/>
                  </a:lnTo>
                  <a:lnTo>
                    <a:pt x="10067798" y="2345283"/>
                  </a:lnTo>
                  <a:lnTo>
                    <a:pt x="10056635" y="2298928"/>
                  </a:lnTo>
                  <a:lnTo>
                    <a:pt x="10045001" y="2252662"/>
                  </a:lnTo>
                  <a:lnTo>
                    <a:pt x="10032911" y="2206498"/>
                  </a:lnTo>
                  <a:lnTo>
                    <a:pt x="10020363" y="2160422"/>
                  </a:lnTo>
                  <a:lnTo>
                    <a:pt x="10007359" y="2114448"/>
                  </a:lnTo>
                  <a:lnTo>
                    <a:pt x="9993897" y="2068563"/>
                  </a:lnTo>
                  <a:lnTo>
                    <a:pt x="9979965" y="2022779"/>
                  </a:lnTo>
                  <a:lnTo>
                    <a:pt x="9965588" y="1977097"/>
                  </a:lnTo>
                  <a:lnTo>
                    <a:pt x="9950755" y="1931517"/>
                  </a:lnTo>
                  <a:lnTo>
                    <a:pt x="9935464" y="1886026"/>
                  </a:lnTo>
                  <a:lnTo>
                    <a:pt x="9919729" y="1840623"/>
                  </a:lnTo>
                  <a:lnTo>
                    <a:pt x="9903523" y="1795335"/>
                  </a:lnTo>
                  <a:lnTo>
                    <a:pt x="9886861" y="1750136"/>
                  </a:lnTo>
                  <a:lnTo>
                    <a:pt x="9869754" y="1705038"/>
                  </a:lnTo>
                  <a:lnTo>
                    <a:pt x="9852190" y="1660029"/>
                  </a:lnTo>
                  <a:lnTo>
                    <a:pt x="9834156" y="1615122"/>
                  </a:lnTo>
                  <a:lnTo>
                    <a:pt x="9815678" y="1570316"/>
                  </a:lnTo>
                  <a:lnTo>
                    <a:pt x="9796755" y="1525612"/>
                  </a:lnTo>
                  <a:lnTo>
                    <a:pt x="9777362" y="1480997"/>
                  </a:lnTo>
                  <a:lnTo>
                    <a:pt x="9757524" y="1436484"/>
                  </a:lnTo>
                  <a:lnTo>
                    <a:pt x="9737230" y="1392072"/>
                  </a:lnTo>
                  <a:lnTo>
                    <a:pt x="9716491" y="1347762"/>
                  </a:lnTo>
                  <a:lnTo>
                    <a:pt x="9695294" y="1303540"/>
                  </a:lnTo>
                  <a:lnTo>
                    <a:pt x="9673641" y="1259420"/>
                  </a:lnTo>
                  <a:lnTo>
                    <a:pt x="9651530" y="1215402"/>
                  </a:lnTo>
                  <a:lnTo>
                    <a:pt x="9628975" y="1171486"/>
                  </a:lnTo>
                  <a:lnTo>
                    <a:pt x="9605962" y="1127671"/>
                  </a:lnTo>
                  <a:lnTo>
                    <a:pt x="9582506" y="1083945"/>
                  </a:lnTo>
                  <a:lnTo>
                    <a:pt x="9558591" y="1040333"/>
                  </a:lnTo>
                  <a:lnTo>
                    <a:pt x="9534233" y="996810"/>
                  </a:lnTo>
                  <a:lnTo>
                    <a:pt x="9509417" y="953389"/>
                  </a:lnTo>
                  <a:lnTo>
                    <a:pt x="9484157" y="910069"/>
                  </a:lnTo>
                  <a:lnTo>
                    <a:pt x="9458439" y="866851"/>
                  </a:lnTo>
                  <a:lnTo>
                    <a:pt x="9432265" y="823722"/>
                  </a:lnTo>
                  <a:lnTo>
                    <a:pt x="9405658" y="780707"/>
                  </a:lnTo>
                  <a:lnTo>
                    <a:pt x="9378594" y="737793"/>
                  </a:lnTo>
                  <a:lnTo>
                    <a:pt x="9351073" y="694969"/>
                  </a:lnTo>
                  <a:lnTo>
                    <a:pt x="9323108" y="652246"/>
                  </a:lnTo>
                  <a:lnTo>
                    <a:pt x="9294698" y="609638"/>
                  </a:lnTo>
                  <a:lnTo>
                    <a:pt x="9265831" y="567118"/>
                  </a:lnTo>
                  <a:lnTo>
                    <a:pt x="9236532" y="524700"/>
                  </a:lnTo>
                  <a:lnTo>
                    <a:pt x="9206763" y="482396"/>
                  </a:lnTo>
                  <a:lnTo>
                    <a:pt x="9176563" y="440182"/>
                  </a:lnTo>
                  <a:lnTo>
                    <a:pt x="9145905" y="398068"/>
                  </a:lnTo>
                  <a:lnTo>
                    <a:pt x="9114815" y="356057"/>
                  </a:lnTo>
                  <a:lnTo>
                    <a:pt x="9092273" y="321640"/>
                  </a:lnTo>
                  <a:lnTo>
                    <a:pt x="9069121" y="287058"/>
                  </a:lnTo>
                  <a:lnTo>
                    <a:pt x="9045296" y="252717"/>
                  </a:lnTo>
                  <a:lnTo>
                    <a:pt x="9020708" y="218998"/>
                  </a:lnTo>
                  <a:lnTo>
                    <a:pt x="8995296" y="186296"/>
                  </a:lnTo>
                  <a:lnTo>
                    <a:pt x="8968969" y="154978"/>
                  </a:lnTo>
                  <a:lnTo>
                    <a:pt x="8941651" y="125450"/>
                  </a:lnTo>
                  <a:lnTo>
                    <a:pt x="8913279" y="98094"/>
                  </a:lnTo>
                  <a:lnTo>
                    <a:pt x="8883777" y="73304"/>
                  </a:lnTo>
                  <a:lnTo>
                    <a:pt x="8821052" y="32943"/>
                  </a:lnTo>
                  <a:lnTo>
                    <a:pt x="8752865" y="7467"/>
                  </a:lnTo>
                  <a:lnTo>
                    <a:pt x="8678634" y="0"/>
                  </a:lnTo>
                  <a:lnTo>
                    <a:pt x="8639048" y="3975"/>
                  </a:lnTo>
                  <a:lnTo>
                    <a:pt x="8597735" y="13614"/>
                  </a:lnTo>
                  <a:lnTo>
                    <a:pt x="8554593" y="29311"/>
                  </a:lnTo>
                  <a:lnTo>
                    <a:pt x="8509521" y="51447"/>
                  </a:lnTo>
                  <a:lnTo>
                    <a:pt x="8462556" y="80378"/>
                  </a:lnTo>
                  <a:lnTo>
                    <a:pt x="8413521" y="116535"/>
                  </a:lnTo>
                  <a:lnTo>
                    <a:pt x="8371103" y="153606"/>
                  </a:lnTo>
                  <a:lnTo>
                    <a:pt x="8332902" y="190690"/>
                  </a:lnTo>
                  <a:lnTo>
                    <a:pt x="8298853" y="227787"/>
                  </a:lnTo>
                  <a:lnTo>
                    <a:pt x="8268944" y="264934"/>
                  </a:lnTo>
                  <a:lnTo>
                    <a:pt x="8243113" y="302120"/>
                  </a:lnTo>
                  <a:lnTo>
                    <a:pt x="8221345" y="339369"/>
                  </a:lnTo>
                  <a:lnTo>
                    <a:pt x="8203578" y="376707"/>
                  </a:lnTo>
                  <a:lnTo>
                    <a:pt x="8189798" y="414121"/>
                  </a:lnTo>
                  <a:lnTo>
                    <a:pt x="8179943" y="451650"/>
                  </a:lnTo>
                  <a:lnTo>
                    <a:pt x="8171904" y="527050"/>
                  </a:lnTo>
                  <a:lnTo>
                    <a:pt x="8173644" y="564946"/>
                  </a:lnTo>
                  <a:lnTo>
                    <a:pt x="8179168" y="603008"/>
                  </a:lnTo>
                  <a:lnTo>
                    <a:pt x="8188439" y="641235"/>
                  </a:lnTo>
                  <a:lnTo>
                    <a:pt x="8201419" y="679653"/>
                  </a:lnTo>
                  <a:lnTo>
                    <a:pt x="8218068" y="718248"/>
                  </a:lnTo>
                  <a:lnTo>
                    <a:pt x="8238350" y="757059"/>
                  </a:lnTo>
                  <a:lnTo>
                    <a:pt x="8262239" y="796086"/>
                  </a:lnTo>
                  <a:lnTo>
                    <a:pt x="8289684" y="835342"/>
                  </a:lnTo>
                  <a:lnTo>
                    <a:pt x="8320646" y="874852"/>
                  </a:lnTo>
                  <a:lnTo>
                    <a:pt x="8387969" y="952639"/>
                  </a:lnTo>
                  <a:lnTo>
                    <a:pt x="8417115" y="993508"/>
                  </a:lnTo>
                  <a:lnTo>
                    <a:pt x="8443468" y="1035316"/>
                  </a:lnTo>
                  <a:lnTo>
                    <a:pt x="8467941" y="1076159"/>
                  </a:lnTo>
                  <a:lnTo>
                    <a:pt x="8491499" y="1114120"/>
                  </a:lnTo>
                  <a:lnTo>
                    <a:pt x="8518868" y="1154595"/>
                  </a:lnTo>
                  <a:lnTo>
                    <a:pt x="8545728" y="1195273"/>
                  </a:lnTo>
                  <a:lnTo>
                    <a:pt x="8572081" y="1236154"/>
                  </a:lnTo>
                  <a:lnTo>
                    <a:pt x="8597913" y="1277226"/>
                  </a:lnTo>
                  <a:lnTo>
                    <a:pt x="8623236" y="1318488"/>
                  </a:lnTo>
                  <a:lnTo>
                    <a:pt x="8648065" y="1359941"/>
                  </a:lnTo>
                  <a:lnTo>
                    <a:pt x="8672360" y="1401584"/>
                  </a:lnTo>
                  <a:lnTo>
                    <a:pt x="8696160" y="1443405"/>
                  </a:lnTo>
                  <a:lnTo>
                    <a:pt x="8719452" y="1485404"/>
                  </a:lnTo>
                  <a:lnTo>
                    <a:pt x="8742223" y="1527568"/>
                  </a:lnTo>
                  <a:lnTo>
                    <a:pt x="8764499" y="1569910"/>
                  </a:lnTo>
                  <a:lnTo>
                    <a:pt x="8786254" y="1612404"/>
                  </a:lnTo>
                  <a:lnTo>
                    <a:pt x="8807501" y="1655076"/>
                  </a:lnTo>
                  <a:lnTo>
                    <a:pt x="8828253" y="1697888"/>
                  </a:lnTo>
                  <a:lnTo>
                    <a:pt x="8848484" y="1740865"/>
                  </a:lnTo>
                  <a:lnTo>
                    <a:pt x="8868219" y="1783981"/>
                  </a:lnTo>
                  <a:lnTo>
                    <a:pt x="8887435" y="1827250"/>
                  </a:lnTo>
                  <a:lnTo>
                    <a:pt x="8906154" y="1870646"/>
                  </a:lnTo>
                  <a:lnTo>
                    <a:pt x="8924366" y="1914194"/>
                  </a:lnTo>
                  <a:lnTo>
                    <a:pt x="8942070" y="1957857"/>
                  </a:lnTo>
                  <a:lnTo>
                    <a:pt x="8959278" y="2001659"/>
                  </a:lnTo>
                  <a:lnTo>
                    <a:pt x="8975966" y="2045589"/>
                  </a:lnTo>
                  <a:lnTo>
                    <a:pt x="8992159" y="2089632"/>
                  </a:lnTo>
                  <a:lnTo>
                    <a:pt x="9007856" y="2133790"/>
                  </a:lnTo>
                  <a:lnTo>
                    <a:pt x="9023032" y="2178075"/>
                  </a:lnTo>
                  <a:lnTo>
                    <a:pt x="9037714" y="2222449"/>
                  </a:lnTo>
                  <a:lnTo>
                    <a:pt x="9051900" y="2266937"/>
                  </a:lnTo>
                  <a:lnTo>
                    <a:pt x="9065577" y="2311527"/>
                  </a:lnTo>
                  <a:lnTo>
                    <a:pt x="9078747" y="2356205"/>
                  </a:lnTo>
                  <a:lnTo>
                    <a:pt x="9091422" y="2400985"/>
                  </a:lnTo>
                  <a:lnTo>
                    <a:pt x="9103589" y="2445842"/>
                  </a:lnTo>
                  <a:lnTo>
                    <a:pt x="9115260" y="2490800"/>
                  </a:lnTo>
                  <a:lnTo>
                    <a:pt x="9126436" y="2535821"/>
                  </a:lnTo>
                  <a:lnTo>
                    <a:pt x="9137104" y="2580932"/>
                  </a:lnTo>
                  <a:lnTo>
                    <a:pt x="9147277" y="2626106"/>
                  </a:lnTo>
                  <a:lnTo>
                    <a:pt x="9156941" y="2671343"/>
                  </a:lnTo>
                  <a:lnTo>
                    <a:pt x="9166123" y="2716657"/>
                  </a:lnTo>
                  <a:lnTo>
                    <a:pt x="9174797" y="2762021"/>
                  </a:lnTo>
                  <a:lnTo>
                    <a:pt x="9182964" y="2807449"/>
                  </a:lnTo>
                  <a:lnTo>
                    <a:pt x="9190647" y="2852928"/>
                  </a:lnTo>
                  <a:lnTo>
                    <a:pt x="9197823" y="2898444"/>
                  </a:lnTo>
                  <a:lnTo>
                    <a:pt x="9204515" y="2944012"/>
                  </a:lnTo>
                  <a:lnTo>
                    <a:pt x="9210700" y="2989618"/>
                  </a:lnTo>
                  <a:lnTo>
                    <a:pt x="9216390" y="3035262"/>
                  </a:lnTo>
                  <a:lnTo>
                    <a:pt x="9221584" y="3080943"/>
                  </a:lnTo>
                  <a:lnTo>
                    <a:pt x="9226283" y="3126651"/>
                  </a:lnTo>
                  <a:lnTo>
                    <a:pt x="9230487" y="3172371"/>
                  </a:lnTo>
                  <a:lnTo>
                    <a:pt x="9234195" y="3218116"/>
                  </a:lnTo>
                  <a:lnTo>
                    <a:pt x="9237408" y="3263887"/>
                  </a:lnTo>
                  <a:lnTo>
                    <a:pt x="9240139" y="3309658"/>
                  </a:lnTo>
                  <a:lnTo>
                    <a:pt x="9242361" y="3355441"/>
                  </a:lnTo>
                  <a:lnTo>
                    <a:pt x="9244101" y="3401225"/>
                  </a:lnTo>
                  <a:lnTo>
                    <a:pt x="9245333" y="3447021"/>
                  </a:lnTo>
                  <a:lnTo>
                    <a:pt x="9246083" y="3492804"/>
                  </a:lnTo>
                  <a:lnTo>
                    <a:pt x="9246349" y="3538575"/>
                  </a:lnTo>
                  <a:lnTo>
                    <a:pt x="9246108" y="3584333"/>
                  </a:lnTo>
                  <a:lnTo>
                    <a:pt x="9245384" y="3630079"/>
                  </a:lnTo>
                  <a:lnTo>
                    <a:pt x="9244165" y="3675811"/>
                  </a:lnTo>
                  <a:lnTo>
                    <a:pt x="9242463" y="3721506"/>
                  </a:lnTo>
                  <a:lnTo>
                    <a:pt x="9240266" y="3767188"/>
                  </a:lnTo>
                  <a:lnTo>
                    <a:pt x="9237574" y="3812819"/>
                  </a:lnTo>
                  <a:lnTo>
                    <a:pt x="9234399" y="3858425"/>
                  </a:lnTo>
                  <a:lnTo>
                    <a:pt x="9230728" y="3903992"/>
                  </a:lnTo>
                  <a:lnTo>
                    <a:pt x="9226575" y="3949509"/>
                  </a:lnTo>
                  <a:lnTo>
                    <a:pt x="9221927" y="3994988"/>
                  </a:lnTo>
                  <a:lnTo>
                    <a:pt x="9216796" y="4040403"/>
                  </a:lnTo>
                  <a:lnTo>
                    <a:pt x="9211183" y="4085767"/>
                  </a:lnTo>
                  <a:lnTo>
                    <a:pt x="9205074" y="4131068"/>
                  </a:lnTo>
                  <a:lnTo>
                    <a:pt x="9198407" y="4176826"/>
                  </a:lnTo>
                  <a:lnTo>
                    <a:pt x="9191409" y="4221480"/>
                  </a:lnTo>
                  <a:lnTo>
                    <a:pt x="9183840" y="4266577"/>
                  </a:lnTo>
                  <a:lnTo>
                    <a:pt x="9178493" y="4296486"/>
                  </a:lnTo>
                  <a:lnTo>
                    <a:pt x="10132860" y="4296486"/>
                  </a:lnTo>
                  <a:lnTo>
                    <a:pt x="10143287" y="4226826"/>
                  </a:lnTo>
                  <a:lnTo>
                    <a:pt x="10150259" y="4176306"/>
                  </a:lnTo>
                  <a:lnTo>
                    <a:pt x="10156622" y="4126915"/>
                  </a:lnTo>
                  <a:lnTo>
                    <a:pt x="10162591" y="4077093"/>
                  </a:lnTo>
                  <a:lnTo>
                    <a:pt x="10168090" y="4027360"/>
                  </a:lnTo>
                  <a:lnTo>
                    <a:pt x="10173132" y="3977729"/>
                  </a:lnTo>
                  <a:lnTo>
                    <a:pt x="10177691" y="3928173"/>
                  </a:lnTo>
                  <a:lnTo>
                    <a:pt x="10181793" y="3878719"/>
                  </a:lnTo>
                  <a:lnTo>
                    <a:pt x="10185425" y="3829354"/>
                  </a:lnTo>
                  <a:lnTo>
                    <a:pt x="10188588" y="3780091"/>
                  </a:lnTo>
                  <a:lnTo>
                    <a:pt x="10191280" y="3730904"/>
                  </a:lnTo>
                  <a:lnTo>
                    <a:pt x="10193515" y="3681819"/>
                  </a:lnTo>
                  <a:lnTo>
                    <a:pt x="10195281" y="3632822"/>
                  </a:lnTo>
                  <a:lnTo>
                    <a:pt x="10196576" y="3583927"/>
                  </a:lnTo>
                  <a:lnTo>
                    <a:pt x="10197414" y="3535108"/>
                  </a:lnTo>
                  <a:lnTo>
                    <a:pt x="10197732" y="3492804"/>
                  </a:lnTo>
                  <a:close/>
                </a:path>
              </a:pathLst>
            </a:custGeom>
            <a:solidFill>
              <a:srgbClr val="FFFFFF">
                <a:alpha val="1607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400" y="6224015"/>
              <a:ext cx="1801495" cy="463550"/>
            </a:xfrm>
            <a:custGeom>
              <a:avLst/>
              <a:gdLst/>
              <a:ahLst/>
              <a:cxnLst/>
              <a:rect l="l" t="t" r="r" b="b"/>
              <a:pathLst>
                <a:path w="1801495" h="463550">
                  <a:moveTo>
                    <a:pt x="1801368" y="0"/>
                  </a:moveTo>
                  <a:lnTo>
                    <a:pt x="0" y="0"/>
                  </a:lnTo>
                  <a:lnTo>
                    <a:pt x="0" y="463296"/>
                  </a:lnTo>
                  <a:lnTo>
                    <a:pt x="1801368" y="463296"/>
                  </a:lnTo>
                  <a:lnTo>
                    <a:pt x="18013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079" y="6358127"/>
              <a:ext cx="1570989" cy="2268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248" y="6356858"/>
              <a:ext cx="1551533" cy="2082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8383" y="2468879"/>
              <a:ext cx="2939541" cy="14643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344" y="2511551"/>
              <a:ext cx="2822448" cy="13472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3639" y="1953767"/>
              <a:ext cx="1072896" cy="10698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2208" y="2468879"/>
              <a:ext cx="2942590" cy="14643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3167" y="2511551"/>
              <a:ext cx="2825495" cy="13472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7464" y="1953767"/>
              <a:ext cx="1072895" cy="10698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6031" y="2468879"/>
              <a:ext cx="2942589" cy="146431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36992" y="2511551"/>
              <a:ext cx="2825496" cy="13472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84335" y="1953767"/>
              <a:ext cx="1069848" cy="106984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79" y="4504994"/>
              <a:ext cx="2939542" cy="146431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5639" y="4547616"/>
              <a:ext cx="2822448" cy="13472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59935" y="3986783"/>
              <a:ext cx="1069848" cy="107289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7647" y="4504994"/>
              <a:ext cx="2942590" cy="146431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88608" y="4547616"/>
              <a:ext cx="2825495" cy="13472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5952" y="3986783"/>
              <a:ext cx="1069848" cy="1072895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487550" y="202490"/>
            <a:ext cx="9211310" cy="1268095"/>
          </a:xfrm>
          <a:prstGeom prst="rect">
            <a:avLst/>
          </a:prstGeom>
        </p:spPr>
        <p:txBody>
          <a:bodyPr vert="horz" wrap="square" lIns="0" tIns="2324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30"/>
              </a:spcBef>
            </a:pPr>
            <a:r>
              <a:rPr sz="4000" spc="-25" dirty="0">
                <a:solidFill>
                  <a:srgbClr val="FFFFFF"/>
                </a:solidFill>
              </a:rPr>
              <a:t>РАЗПРЕДЕЛЕНИЕ</a:t>
            </a:r>
            <a:r>
              <a:rPr sz="4000" spc="-10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НА</a:t>
            </a:r>
            <a:r>
              <a:rPr sz="4000" spc="-3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РОЛИТЕ</a:t>
            </a:r>
            <a:r>
              <a:rPr sz="4000" spc="-5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В</a:t>
            </a:r>
            <a:r>
              <a:rPr sz="4000" spc="-2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ЕКИПА</a:t>
            </a:r>
            <a:endParaRPr sz="4000" dirty="0"/>
          </a:p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sz="2000" dirty="0" err="1">
                <a:solidFill>
                  <a:srgbClr val="FFFFFF"/>
                </a:solidFill>
                <a:latin typeface="Calibri"/>
                <a:cs typeface="Calibri"/>
              </a:rPr>
              <a:t>Итерация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000" spc="-4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отбор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Perfect</a:t>
            </a: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Paws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65"/>
              </a:lnSpc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  <p:sp>
        <p:nvSpPr>
          <p:cNvPr id="26" name="object 26"/>
          <p:cNvSpPr txBox="1"/>
          <p:nvPr/>
        </p:nvSpPr>
        <p:spPr>
          <a:xfrm>
            <a:off x="2013330" y="3017012"/>
            <a:ext cx="2011680" cy="6051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Миглена</a:t>
            </a:r>
            <a:r>
              <a:rPr sz="20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Додлева</a:t>
            </a:r>
            <a:endParaRPr sz="20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1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Product</a:t>
            </a:r>
            <a:r>
              <a:rPr sz="1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Owner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57038" y="3022549"/>
            <a:ext cx="1793239" cy="605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Кристиян</a:t>
            </a:r>
            <a:r>
              <a:rPr sz="20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Ташев</a:t>
            </a:r>
            <a:endParaRPr sz="20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1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Developer</a:t>
            </a:r>
            <a:r>
              <a:rPr sz="18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53755" y="3017012"/>
            <a:ext cx="1795780" cy="6051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Николай</a:t>
            </a:r>
            <a:r>
              <a:rPr sz="20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Траков</a:t>
            </a:r>
            <a:endParaRPr sz="200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  <a:spcBef>
                <a:spcPts val="1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sz="18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manager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72610" y="5047869"/>
            <a:ext cx="1509395" cy="6051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Ванеса</a:t>
            </a:r>
            <a:r>
              <a:rPr sz="20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Янева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Developer</a:t>
            </a:r>
            <a:r>
              <a:rPr sz="180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47815" y="5048834"/>
            <a:ext cx="2244725" cy="605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b="1" spc="-25" dirty="0">
                <a:solidFill>
                  <a:srgbClr val="FFFFFF"/>
                </a:solidFill>
                <a:latin typeface="Calibri"/>
                <a:cs typeface="Calibri"/>
              </a:rPr>
              <a:t>Теменужка</a:t>
            </a:r>
            <a:r>
              <a:rPr sz="20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Гаджева</a:t>
            </a:r>
            <a:endParaRPr sz="20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10"/>
              </a:spcBef>
            </a:pP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QA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5840038" cy="1325563"/>
          </a:xfrm>
        </p:spPr>
        <p:txBody>
          <a:bodyPr/>
          <a:lstStyle/>
          <a:p>
            <a:r>
              <a:rPr lang="bg-BG" sz="2800" dirty="0"/>
              <a:t>Оценка на риска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C9D6CF5-D1B8-41AD-9AC5-1AC27B5953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178" b="4178"/>
          <a:stretch>
            <a:fillRect/>
          </a:stretch>
        </p:blipFill>
        <p:spPr/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C9ED4E-271F-43E4-ACA2-1592D6F432F1}"/>
              </a:ext>
            </a:extLst>
          </p:cNvPr>
          <p:cNvSpPr txBox="1"/>
          <p:nvPr/>
        </p:nvSpPr>
        <p:spPr>
          <a:xfrm>
            <a:off x="152399" y="6224906"/>
            <a:ext cx="23666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PawConnect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203DE5-9384-3CDF-C0C2-82B34447D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" y="1753738"/>
            <a:ext cx="5873123" cy="374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0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62" y="0"/>
            <a:ext cx="5840038" cy="1325563"/>
          </a:xfrm>
        </p:spPr>
        <p:txBody>
          <a:bodyPr/>
          <a:lstStyle/>
          <a:p>
            <a:r>
              <a:rPr lang="bg-BG" sz="2800" dirty="0"/>
              <a:t>Тестови сценарии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C9D6CF5-D1B8-41AD-9AC5-1AC27B5953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178" b="4178"/>
          <a:stretch>
            <a:fillRect/>
          </a:stretch>
        </p:blipFill>
        <p:spPr/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C9ED4E-271F-43E4-ACA2-1592D6F432F1}"/>
              </a:ext>
            </a:extLst>
          </p:cNvPr>
          <p:cNvSpPr txBox="1"/>
          <p:nvPr/>
        </p:nvSpPr>
        <p:spPr>
          <a:xfrm>
            <a:off x="152399" y="6224906"/>
            <a:ext cx="23666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PawConnect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2A728-685C-3FA2-802C-2FAAC6EF7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6" y="880266"/>
            <a:ext cx="6275030" cy="49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6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7914" y="2819737"/>
            <a:ext cx="5436685" cy="1203158"/>
          </a:xfrm>
        </p:spPr>
        <p:txBody>
          <a:bodyPr/>
          <a:lstStyle/>
          <a:p>
            <a:r>
              <a:rPr lang="bg-BG" dirty="0" smtClean="0"/>
              <a:t>Благодарим </a:t>
            </a:r>
            <a:r>
              <a:rPr lang="bg-BG" dirty="0"/>
              <a:t>за вниманието!</a:t>
            </a:r>
            <a:endParaRPr lang="en-US" dirty="0"/>
          </a:p>
        </p:txBody>
      </p:sp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CC9D6CF5-D1B8-41AD-9AC5-1AC27B5953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78" b="4178"/>
          <a:stretch>
            <a:fillRect/>
          </a:stretch>
        </p:blipFill>
        <p:spPr>
          <a:xfrm>
            <a:off x="5813012" y="730786"/>
            <a:ext cx="5871637" cy="5381060"/>
          </a:xfrm>
          <a:prstGeom prst="ellipse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2505" y="6074147"/>
            <a:ext cx="1732548" cy="6635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PawConnect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700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20" dirty="0">
                <a:solidFill>
                  <a:srgbClr val="000000"/>
                </a:solidFill>
              </a:rPr>
              <a:t>РАЗПРЕДЕЛЕНИЕ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НА</a:t>
            </a:r>
            <a:r>
              <a:rPr sz="2800" spc="-2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РЕСУРСИ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26491" y="1774317"/>
            <a:ext cx="4965065" cy="94932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indent="45720">
              <a:lnSpc>
                <a:spcPts val="1730"/>
              </a:lnSpc>
              <a:spcBef>
                <a:spcPts val="325"/>
              </a:spcBef>
            </a:pPr>
            <a:r>
              <a:rPr sz="1600" spc="-10" dirty="0">
                <a:latin typeface="Calibri"/>
                <a:cs typeface="Calibri"/>
              </a:rPr>
              <a:t>Разпределението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на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задачи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се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прави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чрез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Jira.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30" dirty="0">
                <a:latin typeface="Calibri"/>
                <a:cs typeface="Calibri"/>
              </a:rPr>
              <a:t>Това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дава </a:t>
            </a:r>
            <a:r>
              <a:rPr sz="1600" dirty="0">
                <a:latin typeface="Calibri"/>
                <a:cs typeface="Calibri"/>
              </a:rPr>
              <a:t>лесен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начин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да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се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следи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прогреса.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370"/>
              </a:lnSpc>
              <a:spcBef>
                <a:spcPts val="850"/>
              </a:spcBef>
            </a:pP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https://uni-plovdiv-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370"/>
              </a:lnSpc>
            </a:pP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stu2001321050.atlassian.net/jira/software/projects/PAW/boards/1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5688" y="0"/>
            <a:ext cx="6306312" cy="577900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34695" y="6233159"/>
            <a:ext cx="2365375" cy="460375"/>
            <a:chOff x="234695" y="6233159"/>
            <a:chExt cx="2365375" cy="460375"/>
          </a:xfrm>
        </p:grpSpPr>
        <p:sp>
          <p:nvSpPr>
            <p:cNvPr id="6" name="object 6"/>
            <p:cNvSpPr/>
            <p:nvPr/>
          </p:nvSpPr>
          <p:spPr>
            <a:xfrm>
              <a:off x="234695" y="6233159"/>
              <a:ext cx="2365375" cy="460375"/>
            </a:xfrm>
            <a:custGeom>
              <a:avLst/>
              <a:gdLst/>
              <a:ahLst/>
              <a:cxnLst/>
              <a:rect l="l" t="t" r="r" b="b"/>
              <a:pathLst>
                <a:path w="2365375" h="460375">
                  <a:moveTo>
                    <a:pt x="2365248" y="0"/>
                  </a:moveTo>
                  <a:lnTo>
                    <a:pt x="0" y="0"/>
                  </a:lnTo>
                  <a:lnTo>
                    <a:pt x="0" y="460247"/>
                  </a:lnTo>
                  <a:lnTo>
                    <a:pt x="2365248" y="460247"/>
                  </a:lnTo>
                  <a:lnTo>
                    <a:pt x="2365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75" y="6364223"/>
              <a:ext cx="1574165" cy="2299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633" y="6365100"/>
              <a:ext cx="1551571" cy="208267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6719" y="3087623"/>
            <a:ext cx="4334256" cy="2908873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65"/>
              </a:lnSpc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PRODUCt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Product Owner – </a:t>
            </a:r>
            <a:r>
              <a:rPr lang="bg-BG" dirty="0" smtClean="0"/>
              <a:t>МИГЛЕНА ДОДЛЕВА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3BED2AE-E7D5-4679-ABEB-E7F8053714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649E9A-6BEB-4BDD-B830-45D2692F7CD2}"/>
              </a:ext>
            </a:extLst>
          </p:cNvPr>
          <p:cNvSpPr txBox="1"/>
          <p:nvPr/>
        </p:nvSpPr>
        <p:spPr>
          <a:xfrm>
            <a:off x="6248400" y="1350840"/>
            <a:ext cx="3429000" cy="7232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PawConnect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endParaRPr lang="bg-BG" sz="9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roadmap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bg-BG" dirty="0"/>
              <a:t>3</a:t>
            </a:r>
            <a:endParaRPr lang="en-US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1587163" y="4905375"/>
            <a:ext cx="604837" cy="606425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C0A2E43-B177-4F06-AD45-FF69AC6E0976}"/>
              </a:ext>
            </a:extLst>
          </p:cNvPr>
          <p:cNvGrpSpPr/>
          <p:nvPr/>
        </p:nvGrpSpPr>
        <p:grpSpPr>
          <a:xfrm>
            <a:off x="2" y="1426769"/>
            <a:ext cx="3886140" cy="797860"/>
            <a:chOff x="0" y="1196885"/>
            <a:chExt cx="4191229" cy="99488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A38055-9788-423F-9B8C-6D5F37EBB402}"/>
                </a:ext>
              </a:extLst>
            </p:cNvPr>
            <p:cNvSpPr/>
            <p:nvPr/>
          </p:nvSpPr>
          <p:spPr>
            <a:xfrm>
              <a:off x="0" y="1416424"/>
              <a:ext cx="3872753" cy="5558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81B7055E-326D-41DD-AFE6-15B22D94358F}"/>
                </a:ext>
              </a:extLst>
            </p:cNvPr>
            <p:cNvSpPr/>
            <p:nvPr/>
          </p:nvSpPr>
          <p:spPr>
            <a:xfrm>
              <a:off x="3248937" y="1196885"/>
              <a:ext cx="942292" cy="994886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9BACAF4-CD0F-4985-B525-02EA0EF7F884}"/>
              </a:ext>
            </a:extLst>
          </p:cNvPr>
          <p:cNvSpPr txBox="1"/>
          <p:nvPr/>
        </p:nvSpPr>
        <p:spPr>
          <a:xfrm>
            <a:off x="286869" y="1648514"/>
            <a:ext cx="377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Website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BC595E9-E6B4-4FDD-90E6-3182D61F9B97}"/>
              </a:ext>
            </a:extLst>
          </p:cNvPr>
          <p:cNvSpPr txBox="1"/>
          <p:nvPr/>
        </p:nvSpPr>
        <p:spPr>
          <a:xfrm>
            <a:off x="152399" y="6224906"/>
            <a:ext cx="23666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PawConnect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E6FA97-5214-4363-B28D-5E329DA916E5}"/>
              </a:ext>
            </a:extLst>
          </p:cNvPr>
          <p:cNvSpPr txBox="1"/>
          <p:nvPr/>
        </p:nvSpPr>
        <p:spPr>
          <a:xfrm>
            <a:off x="635492" y="4860550"/>
            <a:ext cx="109114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Започвайки с януари, ние поставихме началото на нашия уебсайт със събирането на изисквания и първоначалния дизайн. След три месеца интензивна </a:t>
            </a:r>
            <a:r>
              <a:rPr lang="ru-RU" sz="1600" dirty="0" smtClean="0"/>
              <a:t>разработка - MVP ще бъде </a:t>
            </a:r>
            <a:r>
              <a:rPr lang="ru-RU" sz="1600" dirty="0"/>
              <a:t>готов за вътрешно тестване. </a:t>
            </a:r>
            <a:r>
              <a:rPr lang="ru-RU" sz="1600" dirty="0" smtClean="0"/>
              <a:t>Ще стартираме </a:t>
            </a:r>
            <a:r>
              <a:rPr lang="ru-RU" sz="1600" dirty="0"/>
              <a:t>с публично пускане през </a:t>
            </a:r>
            <a:r>
              <a:rPr lang="ru-RU" sz="1600" dirty="0" smtClean="0"/>
              <a:t>май, </a:t>
            </a:r>
            <a:r>
              <a:rPr lang="ru-RU" sz="1600" dirty="0"/>
              <a:t>предлагайки 30 дни безплатно ползване за всички нови потребители. </a:t>
            </a:r>
            <a:r>
              <a:rPr lang="ru-RU" sz="1600" dirty="0" smtClean="0"/>
              <a:t>Така следващите </a:t>
            </a:r>
            <a:r>
              <a:rPr lang="ru-RU" sz="1600" dirty="0"/>
              <a:t>месеци </a:t>
            </a:r>
            <a:r>
              <a:rPr lang="ru-RU" sz="1600" dirty="0" smtClean="0"/>
              <a:t>ще се фокусираме </a:t>
            </a:r>
            <a:r>
              <a:rPr lang="ru-RU" sz="1600" dirty="0"/>
              <a:t>върху отстраняването на грешки и </a:t>
            </a:r>
            <a:r>
              <a:rPr lang="ru-RU" sz="1600" dirty="0" smtClean="0"/>
              <a:t>подобренията им, </a:t>
            </a:r>
            <a:r>
              <a:rPr lang="ru-RU" sz="1600" dirty="0"/>
              <a:t>като </a:t>
            </a:r>
            <a:r>
              <a:rPr lang="ru-RU" sz="1600" dirty="0" smtClean="0"/>
              <a:t>завършим </a:t>
            </a:r>
            <a:r>
              <a:rPr lang="ru-RU" sz="1600" dirty="0"/>
              <a:t>годината с пълно разгръщане на функциите и стартиране на платените абонаменти.</a:t>
            </a:r>
            <a:endParaRPr lang="bg-BG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"/>
          <a:stretch/>
        </p:blipFill>
        <p:spPr>
          <a:xfrm>
            <a:off x="515938" y="2391521"/>
            <a:ext cx="10911492" cy="2342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930" y="1534736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2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roadmap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1587163" y="4905375"/>
            <a:ext cx="604837" cy="606425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C0A2E43-B177-4F06-AD45-FF69AC6E0976}"/>
              </a:ext>
            </a:extLst>
          </p:cNvPr>
          <p:cNvGrpSpPr/>
          <p:nvPr/>
        </p:nvGrpSpPr>
        <p:grpSpPr>
          <a:xfrm>
            <a:off x="2" y="1328158"/>
            <a:ext cx="4707412" cy="797860"/>
            <a:chOff x="0" y="1196885"/>
            <a:chExt cx="4191229" cy="99488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A38055-9788-423F-9B8C-6D5F37EBB402}"/>
                </a:ext>
              </a:extLst>
            </p:cNvPr>
            <p:cNvSpPr/>
            <p:nvPr/>
          </p:nvSpPr>
          <p:spPr>
            <a:xfrm>
              <a:off x="0" y="1416424"/>
              <a:ext cx="3872753" cy="5558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81B7055E-326D-41DD-AFE6-15B22D94358F}"/>
                </a:ext>
              </a:extLst>
            </p:cNvPr>
            <p:cNvSpPr/>
            <p:nvPr/>
          </p:nvSpPr>
          <p:spPr>
            <a:xfrm>
              <a:off x="3248937" y="1196885"/>
              <a:ext cx="942292" cy="994886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9BACAF4-CD0F-4985-B525-02EA0EF7F884}"/>
              </a:ext>
            </a:extLst>
          </p:cNvPr>
          <p:cNvSpPr txBox="1"/>
          <p:nvPr/>
        </p:nvSpPr>
        <p:spPr>
          <a:xfrm>
            <a:off x="0" y="1549903"/>
            <a:ext cx="377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 smtClean="0">
                <a:solidFill>
                  <a:schemeClr val="bg1"/>
                </a:solidFill>
              </a:rPr>
              <a:t>Мобилно приложение 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Android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AC103550-83F2-4847-B04F-1A617E1ACC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46841" y="1472271"/>
            <a:ext cx="509634" cy="50963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BC595E9-E6B4-4FDD-90E6-3182D61F9B97}"/>
              </a:ext>
            </a:extLst>
          </p:cNvPr>
          <p:cNvSpPr txBox="1"/>
          <p:nvPr/>
        </p:nvSpPr>
        <p:spPr>
          <a:xfrm>
            <a:off x="152399" y="6224906"/>
            <a:ext cx="23666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PawConnect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E6FA97-5214-4363-B28D-5E329DA916E5}"/>
              </a:ext>
            </a:extLst>
          </p:cNvPr>
          <p:cNvSpPr txBox="1"/>
          <p:nvPr/>
        </p:nvSpPr>
        <p:spPr>
          <a:xfrm>
            <a:off x="286869" y="4839965"/>
            <a:ext cx="1163490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Придвижвайки се към мобилната сфера, </a:t>
            </a:r>
            <a:r>
              <a:rPr lang="ru-RU" sz="1600" dirty="0" smtClean="0"/>
              <a:t>ще разработим </a:t>
            </a:r>
            <a:r>
              <a:rPr lang="ru-RU" sz="1600" dirty="0"/>
              <a:t>PawConnect за Android с акцент върху мобилност и достъпност. </a:t>
            </a:r>
            <a:r>
              <a:rPr lang="ru-RU" sz="1600" dirty="0" smtClean="0"/>
              <a:t>Стартирането ще започне през март със създаването на приятелски интерфейс</a:t>
            </a:r>
            <a:r>
              <a:rPr lang="en-US" sz="1600" dirty="0" smtClean="0"/>
              <a:t>.</a:t>
            </a:r>
            <a:r>
              <a:rPr lang="ru-RU" sz="1600" dirty="0" smtClean="0"/>
              <a:t> </a:t>
            </a:r>
            <a:r>
              <a:rPr lang="bg-BG" sz="1600" dirty="0"/>
              <a:t>П</a:t>
            </a:r>
            <a:r>
              <a:rPr lang="ru-RU" sz="1600" dirty="0" smtClean="0"/>
              <a:t>риложението ще предоставя </a:t>
            </a:r>
            <a:r>
              <a:rPr lang="ru-RU" sz="1600" dirty="0"/>
              <a:t>пълната функционалност на нашата платформа на потребителите на Android, обогатена с известия </a:t>
            </a:r>
            <a:r>
              <a:rPr lang="ru-RU" sz="1600" dirty="0" smtClean="0"/>
              <a:t> в реално </a:t>
            </a:r>
            <a:r>
              <a:rPr lang="ru-RU" sz="1600" dirty="0"/>
              <a:t>време </a:t>
            </a:r>
            <a:r>
              <a:rPr lang="ru-RU" sz="1600" dirty="0" smtClean="0"/>
              <a:t>и </a:t>
            </a:r>
            <a:r>
              <a:rPr lang="ru-RU" sz="1600" dirty="0"/>
              <a:t>мобилни специфични функции. Последната част от годината </a:t>
            </a:r>
            <a:r>
              <a:rPr lang="ru-RU" sz="1600" dirty="0" smtClean="0"/>
              <a:t>ще бъде </a:t>
            </a:r>
            <a:r>
              <a:rPr lang="ru-RU" sz="1600" dirty="0"/>
              <a:t>посветена на усъвършенстване на </a:t>
            </a:r>
            <a:r>
              <a:rPr lang="ru-RU" sz="1600" dirty="0" smtClean="0"/>
              <a:t>приложението</a:t>
            </a:r>
            <a:r>
              <a:rPr lang="ru-RU" sz="1600" dirty="0"/>
              <a:t> </a:t>
            </a:r>
            <a:r>
              <a:rPr lang="ru-RU" sz="1600" smtClean="0"/>
              <a:t>и достигане </a:t>
            </a:r>
            <a:r>
              <a:rPr lang="ru-RU" sz="1600" dirty="0" smtClean="0"/>
              <a:t>на последния етап -   пускане </a:t>
            </a:r>
            <a:r>
              <a:rPr lang="ru-RU" sz="1600" dirty="0"/>
              <a:t>на премиум функции и абонаментни планове.</a:t>
            </a:r>
            <a:endParaRPr lang="bg-BG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094" r="162" b="2176"/>
          <a:stretch/>
        </p:blipFill>
        <p:spPr>
          <a:xfrm>
            <a:off x="232702" y="2321602"/>
            <a:ext cx="11698041" cy="229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roadmap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1587163" y="4905375"/>
            <a:ext cx="604837" cy="606425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C0A2E43-B177-4F06-AD45-FF69AC6E0976}"/>
              </a:ext>
            </a:extLst>
          </p:cNvPr>
          <p:cNvGrpSpPr/>
          <p:nvPr/>
        </p:nvGrpSpPr>
        <p:grpSpPr>
          <a:xfrm>
            <a:off x="-8965" y="1435735"/>
            <a:ext cx="4707412" cy="797860"/>
            <a:chOff x="0" y="1196885"/>
            <a:chExt cx="4191229" cy="994886"/>
          </a:xfrm>
          <a:solidFill>
            <a:srgbClr val="EA8338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A38055-9788-423F-9B8C-6D5F37EBB402}"/>
                </a:ext>
              </a:extLst>
            </p:cNvPr>
            <p:cNvSpPr/>
            <p:nvPr/>
          </p:nvSpPr>
          <p:spPr>
            <a:xfrm>
              <a:off x="0" y="1416424"/>
              <a:ext cx="3872753" cy="555811"/>
            </a:xfrm>
            <a:prstGeom prst="rect">
              <a:avLst/>
            </a:prstGeom>
            <a:grpFill/>
            <a:ln>
              <a:solidFill>
                <a:srgbClr val="F6D6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81B7055E-326D-41DD-AFE6-15B22D94358F}"/>
                </a:ext>
              </a:extLst>
            </p:cNvPr>
            <p:cNvSpPr/>
            <p:nvPr/>
          </p:nvSpPr>
          <p:spPr>
            <a:xfrm>
              <a:off x="3248937" y="1196885"/>
              <a:ext cx="942292" cy="994886"/>
            </a:xfrm>
            <a:prstGeom prst="flowChartConnector">
              <a:avLst/>
            </a:prstGeom>
            <a:grpFill/>
            <a:ln>
              <a:solidFill>
                <a:srgbClr val="F6D6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9BACAF4-CD0F-4985-B525-02EA0EF7F884}"/>
              </a:ext>
            </a:extLst>
          </p:cNvPr>
          <p:cNvSpPr txBox="1"/>
          <p:nvPr/>
        </p:nvSpPr>
        <p:spPr>
          <a:xfrm>
            <a:off x="286869" y="1662077"/>
            <a:ext cx="377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 smtClean="0">
                <a:solidFill>
                  <a:schemeClr val="bg1"/>
                </a:solidFill>
              </a:rPr>
              <a:t>Мобилно приложение 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IOS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AC103550-83F2-4847-B04F-1A617E1ACC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46841" y="1579848"/>
            <a:ext cx="509634" cy="50963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BC595E9-E6B4-4FDD-90E6-3182D61F9B97}"/>
              </a:ext>
            </a:extLst>
          </p:cNvPr>
          <p:cNvSpPr txBox="1"/>
          <p:nvPr/>
        </p:nvSpPr>
        <p:spPr>
          <a:xfrm>
            <a:off x="152399" y="6224906"/>
            <a:ext cx="23666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PawConnect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E6FA97-5214-4363-B28D-5E329DA916E5}"/>
              </a:ext>
            </a:extLst>
          </p:cNvPr>
          <p:cNvSpPr txBox="1"/>
          <p:nvPr/>
        </p:nvSpPr>
        <p:spPr>
          <a:xfrm>
            <a:off x="838780" y="4704912"/>
            <a:ext cx="1049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/>
              <a:t>Ще завършим </a:t>
            </a:r>
            <a:r>
              <a:rPr lang="ru-RU" sz="1600" dirty="0"/>
              <a:t>нашето присъствие в мобилния </a:t>
            </a:r>
            <a:r>
              <a:rPr lang="ru-RU" sz="1600" dirty="0" smtClean="0"/>
              <a:t>свят с PawConnect </a:t>
            </a:r>
            <a:r>
              <a:rPr lang="ru-RU" sz="1600" dirty="0"/>
              <a:t>за </a:t>
            </a:r>
            <a:r>
              <a:rPr lang="ru-RU" sz="1600" dirty="0" smtClean="0"/>
              <a:t>iOS. Ще въведем приложението ни в екосистемата </a:t>
            </a:r>
            <a:r>
              <a:rPr lang="ru-RU" sz="1600" dirty="0"/>
              <a:t>на </a:t>
            </a:r>
            <a:r>
              <a:rPr lang="ru-RU" sz="1600" dirty="0" smtClean="0"/>
              <a:t>Apple, месец след започването на </a:t>
            </a:r>
            <a:r>
              <a:rPr lang="en-US" sz="1600" dirty="0" smtClean="0"/>
              <a:t>Android </a:t>
            </a:r>
            <a:r>
              <a:rPr lang="bg-BG" sz="1600" dirty="0" smtClean="0"/>
              <a:t>версията</a:t>
            </a:r>
            <a:r>
              <a:rPr lang="ru-RU" sz="1600" dirty="0" smtClean="0"/>
              <a:t>. Дизайнът ще бъде подобен и в двтете версии с леки изменения. С тези изменения ще покажем нашият опит в създаването </a:t>
            </a:r>
            <a:r>
              <a:rPr lang="ru-RU" sz="1600" dirty="0"/>
              <a:t>на хармоничен потребителски </a:t>
            </a:r>
            <a:r>
              <a:rPr lang="ru-RU" sz="1600" dirty="0" smtClean="0"/>
              <a:t>интерфейс, </a:t>
            </a:r>
            <a:r>
              <a:rPr lang="ru-RU" sz="1600" dirty="0"/>
              <a:t>адаптиран към стандартите на iOS. </a:t>
            </a:r>
            <a:r>
              <a:rPr lang="ru-RU" sz="1600" dirty="0" smtClean="0"/>
              <a:t>По този начин, ще се разшири </a:t>
            </a:r>
            <a:r>
              <a:rPr lang="ru-RU" sz="1600" dirty="0"/>
              <a:t>нашия обхват, позволявайки на потребителите на iPhone и iPad да изследват, свържат се и осиновят животни </a:t>
            </a:r>
            <a:r>
              <a:rPr lang="ru-RU" sz="1600" dirty="0" smtClean="0"/>
              <a:t>само с  </a:t>
            </a:r>
            <a:r>
              <a:rPr lang="ru-RU" sz="1600" dirty="0"/>
              <a:t>няколко докосвания.</a:t>
            </a:r>
            <a:endParaRPr lang="bg-BG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0" b="3090"/>
          <a:stretch/>
        </p:blipFill>
        <p:spPr>
          <a:xfrm>
            <a:off x="286869" y="2430150"/>
            <a:ext cx="11688334" cy="207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UML </a:t>
            </a:r>
            <a:r>
              <a:rPr lang="bg-BG" dirty="0" smtClean="0"/>
              <a:t>диаграми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DEVELOPER 1 – </a:t>
            </a:r>
            <a:r>
              <a:rPr lang="bg-BG" dirty="0" smtClean="0"/>
              <a:t>КРИСТИЯН ТАШЕВ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3BED2AE-E7D5-4679-ABEB-E7F8053714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649E9A-6BEB-4BDD-B830-45D2692F7CD2}"/>
              </a:ext>
            </a:extLst>
          </p:cNvPr>
          <p:cNvSpPr txBox="1"/>
          <p:nvPr/>
        </p:nvSpPr>
        <p:spPr>
          <a:xfrm>
            <a:off x="6248400" y="1350840"/>
            <a:ext cx="2971800" cy="7232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PawConnect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endParaRPr lang="bg-BG" sz="9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bg-BG" dirty="0"/>
              <a:t>3</a:t>
            </a:r>
            <a:endParaRPr lang="en-US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587163" y="4905375"/>
            <a:ext cx="604837" cy="606425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C0A2E43-B177-4F06-AD45-FF69AC6E0976}"/>
              </a:ext>
            </a:extLst>
          </p:cNvPr>
          <p:cNvGrpSpPr/>
          <p:nvPr/>
        </p:nvGrpSpPr>
        <p:grpSpPr>
          <a:xfrm>
            <a:off x="0" y="555687"/>
            <a:ext cx="5475876" cy="1144200"/>
            <a:chOff x="0" y="1196885"/>
            <a:chExt cx="4191229" cy="994886"/>
          </a:xfrm>
          <a:solidFill>
            <a:srgbClr val="B5CFE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A38055-9788-423F-9B8C-6D5F37EBB402}"/>
                </a:ext>
              </a:extLst>
            </p:cNvPr>
            <p:cNvSpPr/>
            <p:nvPr/>
          </p:nvSpPr>
          <p:spPr>
            <a:xfrm>
              <a:off x="0" y="1416424"/>
              <a:ext cx="3872753" cy="55581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81B7055E-326D-41DD-AFE6-15B22D94358F}"/>
                </a:ext>
              </a:extLst>
            </p:cNvPr>
            <p:cNvSpPr/>
            <p:nvPr/>
          </p:nvSpPr>
          <p:spPr>
            <a:xfrm>
              <a:off x="3248937" y="1196885"/>
              <a:ext cx="942292" cy="994886"/>
            </a:xfrm>
            <a:prstGeom prst="flowChartConnecto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9BACAF4-CD0F-4985-B525-02EA0EF7F884}"/>
              </a:ext>
            </a:extLst>
          </p:cNvPr>
          <p:cNvSpPr txBox="1"/>
          <p:nvPr/>
        </p:nvSpPr>
        <p:spPr>
          <a:xfrm>
            <a:off x="-1" y="774004"/>
            <a:ext cx="449580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latin typeface="+mj-lt"/>
              </a:rPr>
              <a:t>Classs</a:t>
            </a:r>
            <a:r>
              <a:rPr lang="en-US" sz="4000" b="1" dirty="0" smtClean="0">
                <a:latin typeface="+mj-lt"/>
              </a:rPr>
              <a:t> </a:t>
            </a:r>
            <a:r>
              <a:rPr lang="bg-BG" sz="4000" b="1" dirty="0">
                <a:latin typeface="+mj-lt"/>
              </a:rPr>
              <a:t>Диаграма</a:t>
            </a:r>
            <a:endParaRPr lang="bg-BG" sz="4000" dirty="0"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BC595E9-E6B4-4FDD-90E6-3182D61F9B97}"/>
              </a:ext>
            </a:extLst>
          </p:cNvPr>
          <p:cNvSpPr txBox="1"/>
          <p:nvPr/>
        </p:nvSpPr>
        <p:spPr>
          <a:xfrm>
            <a:off x="152399" y="6224906"/>
            <a:ext cx="23666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PawConnect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E6FA97-5214-4363-B28D-5E329DA916E5}"/>
              </a:ext>
            </a:extLst>
          </p:cNvPr>
          <p:cNvSpPr txBox="1"/>
          <p:nvPr/>
        </p:nvSpPr>
        <p:spPr>
          <a:xfrm>
            <a:off x="306935" y="1575083"/>
            <a:ext cx="44242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Представям Ви нашата Class диаграма, </a:t>
            </a:r>
            <a:r>
              <a:rPr lang="ru-RU" dirty="0"/>
              <a:t>която е сърцевината на нашето приложение PawConnect. </a:t>
            </a:r>
            <a:endParaRPr lang="ru-RU" dirty="0" smtClean="0"/>
          </a:p>
          <a:p>
            <a:r>
              <a:rPr lang="ru-RU" dirty="0" smtClean="0"/>
              <a:t>Тя </a:t>
            </a:r>
            <a:r>
              <a:rPr lang="ru-RU" dirty="0"/>
              <a:t>илюстрира структурата на основните обекти в системата - Animal, </a:t>
            </a:r>
            <a:r>
              <a:rPr lang="ru-RU" dirty="0" smtClean="0"/>
              <a:t>Shelter </a:t>
            </a:r>
            <a:r>
              <a:rPr lang="ru-RU" dirty="0"/>
              <a:t>и </a:t>
            </a:r>
            <a:r>
              <a:rPr lang="ru-RU" dirty="0" smtClean="0"/>
              <a:t>User, заедно с тяхната </a:t>
            </a:r>
            <a:r>
              <a:rPr lang="ru-RU" dirty="0"/>
              <a:t>взаимовръзка. </a:t>
            </a:r>
            <a:endParaRPr lang="ru-RU" dirty="0" smtClean="0"/>
          </a:p>
          <a:p>
            <a:r>
              <a:rPr lang="ru-RU" dirty="0" smtClean="0"/>
              <a:t>Тук можем да видим </a:t>
            </a:r>
            <a:r>
              <a:rPr lang="ru-RU" dirty="0"/>
              <a:t>атрибутите и методите на всеки клас, </a:t>
            </a:r>
            <a:r>
              <a:rPr lang="ru-RU" dirty="0" smtClean="0"/>
              <a:t>което от своя страна </a:t>
            </a:r>
            <a:r>
              <a:rPr lang="ru-RU" dirty="0"/>
              <a:t>ни дава детайлна информация за това как данните са организирани и какви операции могат да бъдат извършени с тях. Тази диаграма е критична за разработчиците, тъй като тя служи като наръчник за създаването и взаимодействието на обектите в кода.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8"/>
          <a:stretch/>
        </p:blipFill>
        <p:spPr>
          <a:xfrm>
            <a:off x="6023123" y="203702"/>
            <a:ext cx="4826687" cy="65280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56616" y="729902"/>
            <a:ext cx="854124" cy="8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2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16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17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18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19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0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4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5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6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7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8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9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</TotalTime>
  <Words>1241</Words>
  <Application>Microsoft Office PowerPoint</Application>
  <PresentationFormat>Widescreen</PresentationFormat>
  <Paragraphs>139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22</vt:i4>
      </vt:variant>
    </vt:vector>
  </HeadingPairs>
  <TitlesOfParts>
    <vt:vector size="47" baseType="lpstr">
      <vt:lpstr>Arial</vt:lpstr>
      <vt:lpstr>Calibri</vt:lpstr>
      <vt:lpstr>Corbel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РАЗПРЕДЕЛЕНИЕ НА РОЛИТЕ В ЕКИПА Итерация 3 – отбор Perfect Paws</vt:lpstr>
      <vt:lpstr>РАЗПРЕДЕЛЕНИЕ НА РЕСУРСИ</vt:lpstr>
      <vt:lpstr>PRODUCt ROADMAP</vt:lpstr>
      <vt:lpstr>Product roadmap</vt:lpstr>
      <vt:lpstr>Product roadmap</vt:lpstr>
      <vt:lpstr>Product roadmap</vt:lpstr>
      <vt:lpstr>UML диаграми</vt:lpstr>
      <vt:lpstr>PowerPoint Presentation</vt:lpstr>
      <vt:lpstr>PowerPoint Presentation</vt:lpstr>
      <vt:lpstr>PowerPoint Presentation</vt:lpstr>
      <vt:lpstr>PowerPoint Presentation</vt:lpstr>
      <vt:lpstr>НАЧАЛЕН ЕКРАН</vt:lpstr>
      <vt:lpstr>ПОТРЕБИТЕЛСКИ ПРОФИЛ И КАТЕГОРИИ</vt:lpstr>
      <vt:lpstr>ИЗБРАНА КАТЕГОРИЯ И  КОНКРЕТНО ЖИВОТНО</vt:lpstr>
      <vt:lpstr>ФУНКЦИЯ ЗА ДАРЕНИЯ</vt:lpstr>
      <vt:lpstr>Тестови план</vt:lpstr>
      <vt:lpstr>Цели на приложението PAWCONNECT</vt:lpstr>
      <vt:lpstr>Компоненти </vt:lpstr>
      <vt:lpstr>Оценка на риска </vt:lpstr>
      <vt:lpstr>Тестови сценарии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Miglena Dodleva</dc:creator>
  <cp:lastModifiedBy>MiglenaPC</cp:lastModifiedBy>
  <cp:revision>4</cp:revision>
  <dcterms:created xsi:type="dcterms:W3CDTF">2024-01-08T14:41:24Z</dcterms:created>
  <dcterms:modified xsi:type="dcterms:W3CDTF">2024-01-08T17:37:44Z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2024-01-08T00:00:00Z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2024-01-08T00:00:00Z</vt:filetime>
  </property>
  <property fmtid="{D5CDD505-2E9C-101B-9397-08002B2CF9AE}" pid="5" name="Producer">
    <vt:lpwstr>www.ilovepdf.com</vt:lpwstr>
  </property>
</Properties>
</file>